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p:scale>
          <a:sx n="66" d="100"/>
          <a:sy n="66" d="100"/>
        </p:scale>
        <p:origin x="1854" y="-88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2020-06-26</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2020-06-26</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모서리가 둥근 직사각형 12">
            <a:extLst>
              <a:ext uri="{FF2B5EF4-FFF2-40B4-BE49-F238E27FC236}">
                <a16:creationId xmlns:a16="http://schemas.microsoft.com/office/drawing/2014/main" id="{71583462-C297-45C2-9BEC-C243369A0F93}"/>
              </a:ext>
            </a:extLst>
          </p:cNvPr>
          <p:cNvSpPr/>
          <p:nvPr/>
        </p:nvSpPr>
        <p:spPr>
          <a:xfrm>
            <a:off x="655429" y="4032266"/>
            <a:ext cx="29171603" cy="5431761"/>
          </a:xfrm>
          <a:prstGeom prst="roundRect">
            <a:avLst>
              <a:gd name="adj" fmla="val 0"/>
            </a:avLst>
          </a:prstGeom>
          <a:solidFill>
            <a:schemeClr val="accent1">
              <a:lumMod val="20000"/>
              <a:lumOff val="80000"/>
            </a:schemeClr>
          </a:solid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2952323" rtl="0" eaLnBrk="1" latinLnBrk="1" hangingPunct="1">
              <a:defRPr sz="5800" kern="1200">
                <a:solidFill>
                  <a:schemeClr val="lt1"/>
                </a:solidFill>
                <a:latin typeface="+mn-lt"/>
                <a:ea typeface="+mn-ea"/>
                <a:cs typeface="+mn-cs"/>
              </a:defRPr>
            </a:lvl1pPr>
            <a:lvl2pPr marL="1476162" algn="l" defTabSz="2952323" rtl="0" eaLnBrk="1" latinLnBrk="1" hangingPunct="1">
              <a:defRPr sz="5800" kern="1200">
                <a:solidFill>
                  <a:schemeClr val="lt1"/>
                </a:solidFill>
                <a:latin typeface="+mn-lt"/>
                <a:ea typeface="+mn-ea"/>
                <a:cs typeface="+mn-cs"/>
              </a:defRPr>
            </a:lvl2pPr>
            <a:lvl3pPr marL="2952323" algn="l" defTabSz="2952323" rtl="0" eaLnBrk="1" latinLnBrk="1" hangingPunct="1">
              <a:defRPr sz="5800" kern="1200">
                <a:solidFill>
                  <a:schemeClr val="lt1"/>
                </a:solidFill>
                <a:latin typeface="+mn-lt"/>
                <a:ea typeface="+mn-ea"/>
                <a:cs typeface="+mn-cs"/>
              </a:defRPr>
            </a:lvl3pPr>
            <a:lvl4pPr marL="4428485" algn="l" defTabSz="2952323" rtl="0" eaLnBrk="1" latinLnBrk="1" hangingPunct="1">
              <a:defRPr sz="5800" kern="1200">
                <a:solidFill>
                  <a:schemeClr val="lt1"/>
                </a:solidFill>
                <a:latin typeface="+mn-lt"/>
                <a:ea typeface="+mn-ea"/>
                <a:cs typeface="+mn-cs"/>
              </a:defRPr>
            </a:lvl4pPr>
            <a:lvl5pPr marL="5904647" algn="l" defTabSz="2952323" rtl="0" eaLnBrk="1" latinLnBrk="1" hangingPunct="1">
              <a:defRPr sz="5800" kern="1200">
                <a:solidFill>
                  <a:schemeClr val="lt1"/>
                </a:solidFill>
                <a:latin typeface="+mn-lt"/>
                <a:ea typeface="+mn-ea"/>
                <a:cs typeface="+mn-cs"/>
              </a:defRPr>
            </a:lvl5pPr>
            <a:lvl6pPr marL="7380808" algn="l" defTabSz="2952323" rtl="0" eaLnBrk="1" latinLnBrk="1" hangingPunct="1">
              <a:defRPr sz="5800" kern="1200">
                <a:solidFill>
                  <a:schemeClr val="lt1"/>
                </a:solidFill>
                <a:latin typeface="+mn-lt"/>
                <a:ea typeface="+mn-ea"/>
                <a:cs typeface="+mn-cs"/>
              </a:defRPr>
            </a:lvl6pPr>
            <a:lvl7pPr marL="8856970" algn="l" defTabSz="2952323" rtl="0" eaLnBrk="1" latinLnBrk="1" hangingPunct="1">
              <a:defRPr sz="5800" kern="1200">
                <a:solidFill>
                  <a:schemeClr val="lt1"/>
                </a:solidFill>
                <a:latin typeface="+mn-lt"/>
                <a:ea typeface="+mn-ea"/>
                <a:cs typeface="+mn-cs"/>
              </a:defRPr>
            </a:lvl7pPr>
            <a:lvl8pPr marL="10333131" algn="l" defTabSz="2952323" rtl="0" eaLnBrk="1" latinLnBrk="1" hangingPunct="1">
              <a:defRPr sz="5800" kern="1200">
                <a:solidFill>
                  <a:schemeClr val="lt1"/>
                </a:solidFill>
                <a:latin typeface="+mn-lt"/>
                <a:ea typeface="+mn-ea"/>
                <a:cs typeface="+mn-cs"/>
              </a:defRPr>
            </a:lvl8pPr>
            <a:lvl9pPr marL="11809293" algn="l" defTabSz="2952323" rtl="0" eaLnBrk="1" latinLnBrk="1" hangingPunct="1">
              <a:defRPr sz="5800" kern="1200">
                <a:solidFill>
                  <a:schemeClr val="lt1"/>
                </a:solidFill>
                <a:latin typeface="+mn-lt"/>
                <a:ea typeface="+mn-ea"/>
                <a:cs typeface="+mn-cs"/>
              </a:defRPr>
            </a:lvl9pPr>
          </a:lstStyle>
          <a:p>
            <a:pPr algn="ctr"/>
            <a:r>
              <a:rPr lang="en-US" altLang="ko-KR" sz="4800" b="1" dirty="0">
                <a:solidFill>
                  <a:schemeClr val="tx1"/>
                </a:solidFill>
                <a:latin typeface="+mn-ea"/>
              </a:rPr>
              <a:t>                                                                          </a:t>
            </a:r>
            <a:endParaRPr lang="en-US" altLang="ko-KR" sz="1400" b="1" dirty="0">
              <a:solidFill>
                <a:schemeClr val="tx1"/>
              </a:solidFill>
              <a:latin typeface="+mn-ea"/>
            </a:endParaRPr>
          </a:p>
        </p:txBody>
      </p:sp>
      <p:sp>
        <p:nvSpPr>
          <p:cNvPr id="18" name="모서리가 둥근 직사각형 8">
            <a:extLst>
              <a:ext uri="{FF2B5EF4-FFF2-40B4-BE49-F238E27FC236}">
                <a16:creationId xmlns:a16="http://schemas.microsoft.com/office/drawing/2014/main" id="{4CE02635-0650-42F3-B403-A3B49C1430BC}"/>
              </a:ext>
            </a:extLst>
          </p:cNvPr>
          <p:cNvSpPr/>
          <p:nvPr/>
        </p:nvSpPr>
        <p:spPr>
          <a:xfrm>
            <a:off x="655429" y="9901340"/>
            <a:ext cx="29171603" cy="3646986"/>
          </a:xfrm>
          <a:prstGeom prst="roundRect">
            <a:avLst>
              <a:gd name="adj" fmla="val 0"/>
            </a:avLst>
          </a:prstGeom>
          <a:noFill/>
          <a:ln w="190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2952323" rtl="0" eaLnBrk="1" latinLnBrk="1" hangingPunct="1">
              <a:defRPr sz="5800" kern="1200">
                <a:solidFill>
                  <a:schemeClr val="lt1"/>
                </a:solidFill>
                <a:latin typeface="+mn-lt"/>
                <a:ea typeface="+mn-ea"/>
                <a:cs typeface="+mn-cs"/>
              </a:defRPr>
            </a:lvl1pPr>
            <a:lvl2pPr marL="1476162" algn="l" defTabSz="2952323" rtl="0" eaLnBrk="1" latinLnBrk="1" hangingPunct="1">
              <a:defRPr sz="5800" kern="1200">
                <a:solidFill>
                  <a:schemeClr val="lt1"/>
                </a:solidFill>
                <a:latin typeface="+mn-lt"/>
                <a:ea typeface="+mn-ea"/>
                <a:cs typeface="+mn-cs"/>
              </a:defRPr>
            </a:lvl2pPr>
            <a:lvl3pPr marL="2952323" algn="l" defTabSz="2952323" rtl="0" eaLnBrk="1" latinLnBrk="1" hangingPunct="1">
              <a:defRPr sz="5800" kern="1200">
                <a:solidFill>
                  <a:schemeClr val="lt1"/>
                </a:solidFill>
                <a:latin typeface="+mn-lt"/>
                <a:ea typeface="+mn-ea"/>
                <a:cs typeface="+mn-cs"/>
              </a:defRPr>
            </a:lvl3pPr>
            <a:lvl4pPr marL="4428485" algn="l" defTabSz="2952323" rtl="0" eaLnBrk="1" latinLnBrk="1" hangingPunct="1">
              <a:defRPr sz="5800" kern="1200">
                <a:solidFill>
                  <a:schemeClr val="lt1"/>
                </a:solidFill>
                <a:latin typeface="+mn-lt"/>
                <a:ea typeface="+mn-ea"/>
                <a:cs typeface="+mn-cs"/>
              </a:defRPr>
            </a:lvl4pPr>
            <a:lvl5pPr marL="5904647" algn="l" defTabSz="2952323" rtl="0" eaLnBrk="1" latinLnBrk="1" hangingPunct="1">
              <a:defRPr sz="5800" kern="1200">
                <a:solidFill>
                  <a:schemeClr val="lt1"/>
                </a:solidFill>
                <a:latin typeface="+mn-lt"/>
                <a:ea typeface="+mn-ea"/>
                <a:cs typeface="+mn-cs"/>
              </a:defRPr>
            </a:lvl5pPr>
            <a:lvl6pPr marL="7380808" algn="l" defTabSz="2952323" rtl="0" eaLnBrk="1" latinLnBrk="1" hangingPunct="1">
              <a:defRPr sz="5800" kern="1200">
                <a:solidFill>
                  <a:schemeClr val="lt1"/>
                </a:solidFill>
                <a:latin typeface="+mn-lt"/>
                <a:ea typeface="+mn-ea"/>
                <a:cs typeface="+mn-cs"/>
              </a:defRPr>
            </a:lvl6pPr>
            <a:lvl7pPr marL="8856970" algn="l" defTabSz="2952323" rtl="0" eaLnBrk="1" latinLnBrk="1" hangingPunct="1">
              <a:defRPr sz="5800" kern="1200">
                <a:solidFill>
                  <a:schemeClr val="lt1"/>
                </a:solidFill>
                <a:latin typeface="+mn-lt"/>
                <a:ea typeface="+mn-ea"/>
                <a:cs typeface="+mn-cs"/>
              </a:defRPr>
            </a:lvl7pPr>
            <a:lvl8pPr marL="10333131" algn="l" defTabSz="2952323" rtl="0" eaLnBrk="1" latinLnBrk="1" hangingPunct="1">
              <a:defRPr sz="5800" kern="1200">
                <a:solidFill>
                  <a:schemeClr val="lt1"/>
                </a:solidFill>
                <a:latin typeface="+mn-lt"/>
                <a:ea typeface="+mn-ea"/>
                <a:cs typeface="+mn-cs"/>
              </a:defRPr>
            </a:lvl8pPr>
            <a:lvl9pPr marL="11809293" algn="l" defTabSz="2952323" rtl="0" eaLnBrk="1" latinLnBrk="1" hangingPunct="1">
              <a:defRPr sz="5800" kern="1200">
                <a:solidFill>
                  <a:schemeClr val="lt1"/>
                </a:solidFill>
                <a:latin typeface="+mn-lt"/>
                <a:ea typeface="+mn-ea"/>
                <a:cs typeface="+mn-cs"/>
              </a:defRPr>
            </a:lvl9pPr>
          </a:lstStyle>
          <a:p>
            <a:pPr algn="ctr"/>
            <a:endParaRPr lang="ko-KR" altLang="en-US" dirty="0">
              <a:latin typeface="+mj-lt"/>
              <a:cs typeface="Times New Roman" pitchFamily="18" charset="0"/>
            </a:endParaRPr>
          </a:p>
        </p:txBody>
      </p:sp>
      <p:sp>
        <p:nvSpPr>
          <p:cNvPr id="19" name="모서리가 둥근 직사각형 12">
            <a:extLst>
              <a:ext uri="{FF2B5EF4-FFF2-40B4-BE49-F238E27FC236}">
                <a16:creationId xmlns:a16="http://schemas.microsoft.com/office/drawing/2014/main" id="{6DBB36E9-B5BA-4C7B-ACD3-C22C974BC9C4}"/>
              </a:ext>
            </a:extLst>
          </p:cNvPr>
          <p:cNvSpPr/>
          <p:nvPr/>
        </p:nvSpPr>
        <p:spPr>
          <a:xfrm>
            <a:off x="655430" y="4052212"/>
            <a:ext cx="29171603" cy="5411815"/>
          </a:xfrm>
          <a:prstGeom prst="roundRect">
            <a:avLst>
              <a:gd name="adj" fmla="val 0"/>
            </a:avLst>
          </a:prstGeom>
          <a:solidFill>
            <a:schemeClr val="accent6">
              <a:lumMod val="20000"/>
              <a:lumOff val="80000"/>
            </a:schemeClr>
          </a:solidFill>
          <a:ln w="190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2952323" rtl="0" eaLnBrk="1" latinLnBrk="1" hangingPunct="1">
              <a:defRPr sz="5800" kern="1200">
                <a:solidFill>
                  <a:schemeClr val="lt1"/>
                </a:solidFill>
                <a:latin typeface="+mn-lt"/>
                <a:ea typeface="+mn-ea"/>
                <a:cs typeface="+mn-cs"/>
              </a:defRPr>
            </a:lvl1pPr>
            <a:lvl2pPr marL="1476162" algn="l" defTabSz="2952323" rtl="0" eaLnBrk="1" latinLnBrk="1" hangingPunct="1">
              <a:defRPr sz="5800" kern="1200">
                <a:solidFill>
                  <a:schemeClr val="lt1"/>
                </a:solidFill>
                <a:latin typeface="+mn-lt"/>
                <a:ea typeface="+mn-ea"/>
                <a:cs typeface="+mn-cs"/>
              </a:defRPr>
            </a:lvl2pPr>
            <a:lvl3pPr marL="2952323" algn="l" defTabSz="2952323" rtl="0" eaLnBrk="1" latinLnBrk="1" hangingPunct="1">
              <a:defRPr sz="5800" kern="1200">
                <a:solidFill>
                  <a:schemeClr val="lt1"/>
                </a:solidFill>
                <a:latin typeface="+mn-lt"/>
                <a:ea typeface="+mn-ea"/>
                <a:cs typeface="+mn-cs"/>
              </a:defRPr>
            </a:lvl3pPr>
            <a:lvl4pPr marL="4428485" algn="l" defTabSz="2952323" rtl="0" eaLnBrk="1" latinLnBrk="1" hangingPunct="1">
              <a:defRPr sz="5800" kern="1200">
                <a:solidFill>
                  <a:schemeClr val="lt1"/>
                </a:solidFill>
                <a:latin typeface="+mn-lt"/>
                <a:ea typeface="+mn-ea"/>
                <a:cs typeface="+mn-cs"/>
              </a:defRPr>
            </a:lvl4pPr>
            <a:lvl5pPr marL="5904647" algn="l" defTabSz="2952323" rtl="0" eaLnBrk="1" latinLnBrk="1" hangingPunct="1">
              <a:defRPr sz="5800" kern="1200">
                <a:solidFill>
                  <a:schemeClr val="lt1"/>
                </a:solidFill>
                <a:latin typeface="+mn-lt"/>
                <a:ea typeface="+mn-ea"/>
                <a:cs typeface="+mn-cs"/>
              </a:defRPr>
            </a:lvl5pPr>
            <a:lvl6pPr marL="7380808" algn="l" defTabSz="2952323" rtl="0" eaLnBrk="1" latinLnBrk="1" hangingPunct="1">
              <a:defRPr sz="5800" kern="1200">
                <a:solidFill>
                  <a:schemeClr val="lt1"/>
                </a:solidFill>
                <a:latin typeface="+mn-lt"/>
                <a:ea typeface="+mn-ea"/>
                <a:cs typeface="+mn-cs"/>
              </a:defRPr>
            </a:lvl6pPr>
            <a:lvl7pPr marL="8856970" algn="l" defTabSz="2952323" rtl="0" eaLnBrk="1" latinLnBrk="1" hangingPunct="1">
              <a:defRPr sz="5800" kern="1200">
                <a:solidFill>
                  <a:schemeClr val="lt1"/>
                </a:solidFill>
                <a:latin typeface="+mn-lt"/>
                <a:ea typeface="+mn-ea"/>
                <a:cs typeface="+mn-cs"/>
              </a:defRPr>
            </a:lvl7pPr>
            <a:lvl8pPr marL="10333131" algn="l" defTabSz="2952323" rtl="0" eaLnBrk="1" latinLnBrk="1" hangingPunct="1">
              <a:defRPr sz="5800" kern="1200">
                <a:solidFill>
                  <a:schemeClr val="lt1"/>
                </a:solidFill>
                <a:latin typeface="+mn-lt"/>
                <a:ea typeface="+mn-ea"/>
                <a:cs typeface="+mn-cs"/>
              </a:defRPr>
            </a:lvl8pPr>
            <a:lvl9pPr marL="11809293" algn="l" defTabSz="2952323" rtl="0" eaLnBrk="1" latinLnBrk="1" hangingPunct="1">
              <a:defRPr sz="5800" kern="1200">
                <a:solidFill>
                  <a:schemeClr val="lt1"/>
                </a:solidFill>
                <a:latin typeface="+mn-lt"/>
                <a:ea typeface="+mn-ea"/>
                <a:cs typeface="+mn-cs"/>
              </a:defRPr>
            </a:lvl9pPr>
          </a:lstStyle>
          <a:p>
            <a:pPr algn="ctr"/>
            <a:r>
              <a:rPr lang="en-US" altLang="ko-KR" sz="4800" b="1" dirty="0">
                <a:solidFill>
                  <a:schemeClr val="tx1"/>
                </a:solidFill>
                <a:latin typeface="+mj-lt"/>
                <a:cs typeface="Times New Roman" pitchFamily="18" charset="0"/>
              </a:rPr>
              <a:t>                                                                          </a:t>
            </a:r>
            <a:endParaRPr lang="en-US" altLang="ko-KR" sz="1400" b="1" dirty="0">
              <a:solidFill>
                <a:schemeClr val="tx1"/>
              </a:solidFill>
              <a:latin typeface="+mj-lt"/>
              <a:cs typeface="Times New Roman" pitchFamily="18" charset="0"/>
            </a:endParaRPr>
          </a:p>
        </p:txBody>
      </p:sp>
      <p:sp>
        <p:nvSpPr>
          <p:cNvPr id="21" name="TextBox 20">
            <a:extLst>
              <a:ext uri="{FF2B5EF4-FFF2-40B4-BE49-F238E27FC236}">
                <a16:creationId xmlns:a16="http://schemas.microsoft.com/office/drawing/2014/main" id="{FC253E27-CB89-4C0F-B346-B0D3B5CDB82D}"/>
              </a:ext>
            </a:extLst>
          </p:cNvPr>
          <p:cNvSpPr txBox="1"/>
          <p:nvPr/>
        </p:nvSpPr>
        <p:spPr>
          <a:xfrm>
            <a:off x="1348737" y="4785425"/>
            <a:ext cx="27784986" cy="4339650"/>
          </a:xfrm>
          <a:prstGeom prst="rect">
            <a:avLst/>
          </a:prstGeom>
          <a:noFill/>
        </p:spPr>
        <p:txBody>
          <a:bodyPr wrap="square" rtlCol="0">
            <a:spAutoFit/>
          </a:bodyPr>
          <a:lstStyle/>
          <a:p>
            <a:pPr algn="ctr"/>
            <a:r>
              <a:rPr lang="en-US" altLang="ko-KR" sz="6600" b="1" spc="-100" dirty="0">
                <a:latin typeface="맑은 고딕 (본문)"/>
                <a:cs typeface="Times New Roman" pitchFamily="18" charset="0"/>
              </a:rPr>
              <a:t>A 0.42 - 3.45 Gb/s </a:t>
            </a:r>
            <a:r>
              <a:rPr lang="en-US" altLang="ko-KR" sz="6600" b="1" spc="-100" dirty="0" err="1">
                <a:latin typeface="맑은 고딕 (본문)"/>
                <a:cs typeface="Times New Roman" pitchFamily="18" charset="0"/>
              </a:rPr>
              <a:t>Referenceless</a:t>
            </a:r>
            <a:r>
              <a:rPr lang="en-US" altLang="ko-KR" sz="6600" b="1" spc="-100" dirty="0">
                <a:latin typeface="맑은 고딕 (본문)"/>
                <a:cs typeface="Times New Roman" pitchFamily="18" charset="0"/>
              </a:rPr>
              <a:t> Clock and Data Recovery Circuit with Counter-based Unrestricted Frequency Acquisition</a:t>
            </a:r>
          </a:p>
          <a:p>
            <a:pPr algn="ctr"/>
            <a:endParaRPr lang="en-US" altLang="ko-KR" sz="3600" b="1" dirty="0">
              <a:latin typeface="맑은 고딕 (본문)"/>
              <a:cs typeface="Times New Roman" pitchFamily="18" charset="0"/>
            </a:endParaRPr>
          </a:p>
          <a:p>
            <a:pPr algn="ctr"/>
            <a:r>
              <a:rPr lang="en-US" altLang="ko-KR" sz="3600" b="1" dirty="0" err="1">
                <a:latin typeface="맑은 고딕 (본문)"/>
                <a:cs typeface="Times New Roman" pitchFamily="18" charset="0"/>
              </a:rPr>
              <a:t>Kyungsub</a:t>
            </a:r>
            <a:r>
              <a:rPr lang="en-US" altLang="ko-KR" sz="3600" b="1" dirty="0">
                <a:latin typeface="맑은 고딕 (본문)"/>
                <a:cs typeface="Times New Roman" pitchFamily="18" charset="0"/>
              </a:rPr>
              <a:t> Son, </a:t>
            </a:r>
            <a:r>
              <a:rPr lang="en-US" altLang="ko-KR" sz="3600" b="1" dirty="0" err="1">
                <a:latin typeface="맑은 고딕 (본문)"/>
                <a:cs typeface="Times New Roman" pitchFamily="18" charset="0"/>
              </a:rPr>
              <a:t>Sanghun</a:t>
            </a:r>
            <a:r>
              <a:rPr lang="en-US" altLang="ko-KR" sz="3600" b="1" dirty="0">
                <a:latin typeface="맑은 고딕 (본문)"/>
                <a:cs typeface="Times New Roman" pitchFamily="18" charset="0"/>
              </a:rPr>
              <a:t> Baek and </a:t>
            </a:r>
            <a:r>
              <a:rPr lang="en-US" altLang="ko-KR" sz="3600" b="1" dirty="0" err="1">
                <a:latin typeface="맑은 고딕 (본문)"/>
                <a:cs typeface="Times New Roman" pitchFamily="18" charset="0"/>
              </a:rPr>
              <a:t>JinKu</a:t>
            </a:r>
            <a:r>
              <a:rPr lang="en-US" altLang="ko-KR" sz="3600" b="1" dirty="0">
                <a:latin typeface="맑은 고딕 (본문)"/>
                <a:cs typeface="Times New Roman" pitchFamily="18" charset="0"/>
              </a:rPr>
              <a:t> Kang</a:t>
            </a:r>
          </a:p>
          <a:p>
            <a:pPr algn="ctr"/>
            <a:r>
              <a:rPr lang="en-US" altLang="ko-KR" sz="3600" b="1" dirty="0">
                <a:latin typeface="맑은 고딕 (본문)"/>
                <a:cs typeface="Times New Roman" pitchFamily="18" charset="0"/>
              </a:rPr>
              <a:t>Dept. of Electronic Engineering, INHA University</a:t>
            </a:r>
          </a:p>
          <a:p>
            <a:pPr algn="ctr"/>
            <a:r>
              <a:rPr lang="en-US" altLang="ko-KR" sz="3600" b="1" dirty="0">
                <a:latin typeface="맑은 고딕 (본문)"/>
                <a:cs typeface="Times New Roman" pitchFamily="18" charset="0"/>
              </a:rPr>
              <a:t>Incheon, Republic of Korea</a:t>
            </a:r>
            <a:endParaRPr lang="ko-KR" altLang="en-US" sz="3600" dirty="0">
              <a:latin typeface="맑은 고딕 (본문)"/>
              <a:cs typeface="Times New Roman" pitchFamily="18" charset="0"/>
            </a:endParaRPr>
          </a:p>
        </p:txBody>
      </p:sp>
      <p:sp>
        <p:nvSpPr>
          <p:cNvPr id="22" name="TextBox 40">
            <a:extLst>
              <a:ext uri="{FF2B5EF4-FFF2-40B4-BE49-F238E27FC236}">
                <a16:creationId xmlns:a16="http://schemas.microsoft.com/office/drawing/2014/main" id="{D7E43D91-94C8-4629-B8B3-D07EB8ADEBA2}"/>
              </a:ext>
            </a:extLst>
          </p:cNvPr>
          <p:cNvSpPr txBox="1"/>
          <p:nvPr/>
        </p:nvSpPr>
        <p:spPr>
          <a:xfrm>
            <a:off x="1156702" y="10068247"/>
            <a:ext cx="28638588" cy="3416320"/>
          </a:xfrm>
          <a:prstGeom prst="rect">
            <a:avLst/>
          </a:prstGeom>
          <a:noFill/>
        </p:spPr>
        <p:txBody>
          <a:bodyPr wrap="square" rtlCol="0">
            <a:spAutoFit/>
          </a:bodyPr>
          <a:lstStyle>
            <a:defPPr>
              <a:defRPr lang="ko-KR"/>
            </a:defPPr>
            <a:lvl1pPr marL="0" algn="l" defTabSz="2952323" rtl="0" eaLnBrk="1" latinLnBrk="1" hangingPunct="1">
              <a:defRPr sz="5800" kern="1200">
                <a:solidFill>
                  <a:schemeClr val="tx1"/>
                </a:solidFill>
                <a:latin typeface="+mn-lt"/>
                <a:ea typeface="+mn-ea"/>
                <a:cs typeface="+mn-cs"/>
              </a:defRPr>
            </a:lvl1pPr>
            <a:lvl2pPr marL="1476162" algn="l" defTabSz="2952323" rtl="0" eaLnBrk="1" latinLnBrk="1" hangingPunct="1">
              <a:defRPr sz="5800" kern="1200">
                <a:solidFill>
                  <a:schemeClr val="tx1"/>
                </a:solidFill>
                <a:latin typeface="+mn-lt"/>
                <a:ea typeface="+mn-ea"/>
                <a:cs typeface="+mn-cs"/>
              </a:defRPr>
            </a:lvl2pPr>
            <a:lvl3pPr marL="2952323" algn="l" defTabSz="2952323" rtl="0" eaLnBrk="1" latinLnBrk="1" hangingPunct="1">
              <a:defRPr sz="5800" kern="1200">
                <a:solidFill>
                  <a:schemeClr val="tx1"/>
                </a:solidFill>
                <a:latin typeface="+mn-lt"/>
                <a:ea typeface="+mn-ea"/>
                <a:cs typeface="+mn-cs"/>
              </a:defRPr>
            </a:lvl3pPr>
            <a:lvl4pPr marL="4428485" algn="l" defTabSz="2952323" rtl="0" eaLnBrk="1" latinLnBrk="1" hangingPunct="1">
              <a:defRPr sz="5800" kern="1200">
                <a:solidFill>
                  <a:schemeClr val="tx1"/>
                </a:solidFill>
                <a:latin typeface="+mn-lt"/>
                <a:ea typeface="+mn-ea"/>
                <a:cs typeface="+mn-cs"/>
              </a:defRPr>
            </a:lvl4pPr>
            <a:lvl5pPr marL="5904647" algn="l" defTabSz="2952323" rtl="0" eaLnBrk="1" latinLnBrk="1" hangingPunct="1">
              <a:defRPr sz="5800" kern="1200">
                <a:solidFill>
                  <a:schemeClr val="tx1"/>
                </a:solidFill>
                <a:latin typeface="+mn-lt"/>
                <a:ea typeface="+mn-ea"/>
                <a:cs typeface="+mn-cs"/>
              </a:defRPr>
            </a:lvl5pPr>
            <a:lvl6pPr marL="7380808" algn="l" defTabSz="2952323" rtl="0" eaLnBrk="1" latinLnBrk="1" hangingPunct="1">
              <a:defRPr sz="5800" kern="1200">
                <a:solidFill>
                  <a:schemeClr val="tx1"/>
                </a:solidFill>
                <a:latin typeface="+mn-lt"/>
                <a:ea typeface="+mn-ea"/>
                <a:cs typeface="+mn-cs"/>
              </a:defRPr>
            </a:lvl6pPr>
            <a:lvl7pPr marL="8856970" algn="l" defTabSz="2952323" rtl="0" eaLnBrk="1" latinLnBrk="1" hangingPunct="1">
              <a:defRPr sz="5800" kern="1200">
                <a:solidFill>
                  <a:schemeClr val="tx1"/>
                </a:solidFill>
                <a:latin typeface="+mn-lt"/>
                <a:ea typeface="+mn-ea"/>
                <a:cs typeface="+mn-cs"/>
              </a:defRPr>
            </a:lvl7pPr>
            <a:lvl8pPr marL="10333131" algn="l" defTabSz="2952323" rtl="0" eaLnBrk="1" latinLnBrk="1" hangingPunct="1">
              <a:defRPr sz="5800" kern="1200">
                <a:solidFill>
                  <a:schemeClr val="tx1"/>
                </a:solidFill>
                <a:latin typeface="+mn-lt"/>
                <a:ea typeface="+mn-ea"/>
                <a:cs typeface="+mn-cs"/>
              </a:defRPr>
            </a:lvl8pPr>
            <a:lvl9pPr marL="11809293" algn="l" defTabSz="2952323" rtl="0" eaLnBrk="1" latinLnBrk="1" hangingPunct="1">
              <a:defRPr sz="5800" kern="1200">
                <a:solidFill>
                  <a:schemeClr val="tx1"/>
                </a:solidFill>
                <a:latin typeface="+mn-lt"/>
                <a:ea typeface="+mn-ea"/>
                <a:cs typeface="+mn-cs"/>
              </a:defRPr>
            </a:lvl9pPr>
          </a:lstStyle>
          <a:p>
            <a:r>
              <a:rPr lang="en-US" altLang="ko-KR" sz="3600" b="1" dirty="0"/>
              <a:t>Abstract— A 0.42 to 3.45 Gb/s counter-based </a:t>
            </a:r>
            <a:r>
              <a:rPr lang="en-US" altLang="ko-KR" sz="3600" b="1" dirty="0" err="1"/>
              <a:t>referenceless</a:t>
            </a:r>
            <a:r>
              <a:rPr lang="en-US" altLang="ko-KR" sz="3600" b="1" dirty="0"/>
              <a:t> clock and data recovery (CDR) circuit that has an unrestricted and continuous-rate frequency acquisition capability is presented. The proposed frequency detector first selects a frequency driving direction of the recovered clock using counters and the frequency locking is achieved with the frequency driving direction plus phase information. After that, phase locking is done with the phase-locked loop. The CDR circuit occupied an area of 0.442 mm</a:t>
            </a:r>
            <a:r>
              <a:rPr lang="en-US" altLang="ko-KR" sz="3600" b="1" baseline="30000" dirty="0"/>
              <a:t>2</a:t>
            </a:r>
            <a:r>
              <a:rPr lang="en-US" altLang="ko-KR" sz="3600" b="1" dirty="0"/>
              <a:t> using 180-nm CMOS process. Locking time less than 17.9 µs has been achieved from initially the highest data rate of 3.45 Gb/s to the lowest 0.42 Gb/s rate, and vice versa. The CDR circuit has shown 4.33 </a:t>
            </a:r>
            <a:r>
              <a:rPr lang="en-US" altLang="ko-KR" sz="3600" b="1" dirty="0" err="1"/>
              <a:t>ps</a:t>
            </a:r>
            <a:r>
              <a:rPr lang="en-US" altLang="ko-KR" sz="3600" b="1" dirty="0"/>
              <a:t> rms jitter in recovered data for a 3.45 Gb/s PRBS31 pattern. The power consumption is 20.3mW including I/O buffer at 3.45 Gb/s with a 1.8V supply.</a:t>
            </a:r>
            <a:endParaRPr lang="ko-KR" altLang="ko-KR" sz="3600" b="1" dirty="0"/>
          </a:p>
        </p:txBody>
      </p:sp>
      <p:sp>
        <p:nvSpPr>
          <p:cNvPr id="23" name="Rectangle 4">
            <a:extLst>
              <a:ext uri="{FF2B5EF4-FFF2-40B4-BE49-F238E27FC236}">
                <a16:creationId xmlns:a16="http://schemas.microsoft.com/office/drawing/2014/main" id="{E789E315-8CE8-4277-B258-B441F13F62EA}"/>
              </a:ext>
            </a:extLst>
          </p:cNvPr>
          <p:cNvSpPr>
            <a:spLocks noChangeArrowheads="1"/>
          </p:cNvSpPr>
          <p:nvPr/>
        </p:nvSpPr>
        <p:spPr bwMode="auto">
          <a:xfrm>
            <a:off x="419100" y="3771899"/>
            <a:ext cx="298308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ko-KR" altLang="en-US"/>
          </a:p>
        </p:txBody>
      </p:sp>
      <p:sp>
        <p:nvSpPr>
          <p:cNvPr id="24" name="모서리가 둥근 직사각형 26">
            <a:extLst>
              <a:ext uri="{FF2B5EF4-FFF2-40B4-BE49-F238E27FC236}">
                <a16:creationId xmlns:a16="http://schemas.microsoft.com/office/drawing/2014/main" id="{EF959334-A71D-469F-BC93-E43008B3B83E}"/>
              </a:ext>
            </a:extLst>
          </p:cNvPr>
          <p:cNvSpPr/>
          <p:nvPr/>
        </p:nvSpPr>
        <p:spPr>
          <a:xfrm>
            <a:off x="655429" y="13917786"/>
            <a:ext cx="29171603" cy="8535411"/>
          </a:xfrm>
          <a:prstGeom prst="roundRect">
            <a:avLst>
              <a:gd name="adj" fmla="val 0"/>
            </a:avLst>
          </a:prstGeom>
          <a:noFill/>
          <a:ln w="190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2952323" rtl="0" eaLnBrk="1" latinLnBrk="1" hangingPunct="1">
              <a:defRPr sz="5800" kern="1200">
                <a:solidFill>
                  <a:schemeClr val="lt1"/>
                </a:solidFill>
                <a:latin typeface="+mn-lt"/>
                <a:ea typeface="+mn-ea"/>
                <a:cs typeface="+mn-cs"/>
              </a:defRPr>
            </a:lvl1pPr>
            <a:lvl2pPr marL="1476162" algn="l" defTabSz="2952323" rtl="0" eaLnBrk="1" latinLnBrk="1" hangingPunct="1">
              <a:defRPr sz="5800" kern="1200">
                <a:solidFill>
                  <a:schemeClr val="lt1"/>
                </a:solidFill>
                <a:latin typeface="+mn-lt"/>
                <a:ea typeface="+mn-ea"/>
                <a:cs typeface="+mn-cs"/>
              </a:defRPr>
            </a:lvl2pPr>
            <a:lvl3pPr marL="2952323" algn="l" defTabSz="2952323" rtl="0" eaLnBrk="1" latinLnBrk="1" hangingPunct="1">
              <a:defRPr sz="5800" kern="1200">
                <a:solidFill>
                  <a:schemeClr val="lt1"/>
                </a:solidFill>
                <a:latin typeface="+mn-lt"/>
                <a:ea typeface="+mn-ea"/>
                <a:cs typeface="+mn-cs"/>
              </a:defRPr>
            </a:lvl3pPr>
            <a:lvl4pPr marL="4428485" algn="l" defTabSz="2952323" rtl="0" eaLnBrk="1" latinLnBrk="1" hangingPunct="1">
              <a:defRPr sz="5800" kern="1200">
                <a:solidFill>
                  <a:schemeClr val="lt1"/>
                </a:solidFill>
                <a:latin typeface="+mn-lt"/>
                <a:ea typeface="+mn-ea"/>
                <a:cs typeface="+mn-cs"/>
              </a:defRPr>
            </a:lvl4pPr>
            <a:lvl5pPr marL="5904647" algn="l" defTabSz="2952323" rtl="0" eaLnBrk="1" latinLnBrk="1" hangingPunct="1">
              <a:defRPr sz="5800" kern="1200">
                <a:solidFill>
                  <a:schemeClr val="lt1"/>
                </a:solidFill>
                <a:latin typeface="+mn-lt"/>
                <a:ea typeface="+mn-ea"/>
                <a:cs typeface="+mn-cs"/>
              </a:defRPr>
            </a:lvl5pPr>
            <a:lvl6pPr marL="7380808" algn="l" defTabSz="2952323" rtl="0" eaLnBrk="1" latinLnBrk="1" hangingPunct="1">
              <a:defRPr sz="5800" kern="1200">
                <a:solidFill>
                  <a:schemeClr val="lt1"/>
                </a:solidFill>
                <a:latin typeface="+mn-lt"/>
                <a:ea typeface="+mn-ea"/>
                <a:cs typeface="+mn-cs"/>
              </a:defRPr>
            </a:lvl6pPr>
            <a:lvl7pPr marL="8856970" algn="l" defTabSz="2952323" rtl="0" eaLnBrk="1" latinLnBrk="1" hangingPunct="1">
              <a:defRPr sz="5800" kern="1200">
                <a:solidFill>
                  <a:schemeClr val="lt1"/>
                </a:solidFill>
                <a:latin typeface="+mn-lt"/>
                <a:ea typeface="+mn-ea"/>
                <a:cs typeface="+mn-cs"/>
              </a:defRPr>
            </a:lvl7pPr>
            <a:lvl8pPr marL="10333131" algn="l" defTabSz="2952323" rtl="0" eaLnBrk="1" latinLnBrk="1" hangingPunct="1">
              <a:defRPr sz="5800" kern="1200">
                <a:solidFill>
                  <a:schemeClr val="lt1"/>
                </a:solidFill>
                <a:latin typeface="+mn-lt"/>
                <a:ea typeface="+mn-ea"/>
                <a:cs typeface="+mn-cs"/>
              </a:defRPr>
            </a:lvl8pPr>
            <a:lvl9pPr marL="11809293" algn="l" defTabSz="2952323" rtl="0" eaLnBrk="1" latinLnBrk="1" hangingPunct="1">
              <a:defRPr sz="5800" kern="1200">
                <a:solidFill>
                  <a:schemeClr val="lt1"/>
                </a:solidFill>
                <a:latin typeface="+mn-lt"/>
                <a:ea typeface="+mn-ea"/>
                <a:cs typeface="+mn-cs"/>
              </a:defRPr>
            </a:lvl9pPr>
          </a:lstStyle>
          <a:p>
            <a:pPr algn="ctr"/>
            <a:endParaRPr lang="ko-KR" altLang="en-US" sz="3600" dirty="0">
              <a:latin typeface="+mj-lt"/>
              <a:cs typeface="Times New Roman" pitchFamily="18" charset="0"/>
            </a:endParaRPr>
          </a:p>
        </p:txBody>
      </p:sp>
      <p:sp>
        <p:nvSpPr>
          <p:cNvPr id="25" name="TextBox 24">
            <a:extLst>
              <a:ext uri="{FF2B5EF4-FFF2-40B4-BE49-F238E27FC236}">
                <a16:creationId xmlns:a16="http://schemas.microsoft.com/office/drawing/2014/main" id="{5BB75D7D-D18C-42E7-9D17-EEABE9C6D41A}"/>
              </a:ext>
            </a:extLst>
          </p:cNvPr>
          <p:cNvSpPr txBox="1"/>
          <p:nvPr/>
        </p:nvSpPr>
        <p:spPr>
          <a:xfrm>
            <a:off x="943461" y="14235220"/>
            <a:ext cx="14148604" cy="646331"/>
          </a:xfrm>
          <a:prstGeom prst="rect">
            <a:avLst/>
          </a:prstGeom>
          <a:noFill/>
        </p:spPr>
        <p:txBody>
          <a:bodyPr wrap="square" rtlCol="0">
            <a:spAutoFit/>
          </a:bodyPr>
          <a:lstStyle>
            <a:defPPr>
              <a:defRPr lang="ko-KR"/>
            </a:defPPr>
            <a:lvl1pPr marL="0" algn="l" defTabSz="2952323" rtl="0" eaLnBrk="1" latinLnBrk="1" hangingPunct="1">
              <a:defRPr sz="5800" kern="1200">
                <a:solidFill>
                  <a:schemeClr val="tx1"/>
                </a:solidFill>
                <a:latin typeface="+mn-lt"/>
                <a:ea typeface="+mn-ea"/>
                <a:cs typeface="+mn-cs"/>
              </a:defRPr>
            </a:lvl1pPr>
            <a:lvl2pPr marL="1476162" algn="l" defTabSz="2952323" rtl="0" eaLnBrk="1" latinLnBrk="1" hangingPunct="1">
              <a:defRPr sz="5800" kern="1200">
                <a:solidFill>
                  <a:schemeClr val="tx1"/>
                </a:solidFill>
                <a:latin typeface="+mn-lt"/>
                <a:ea typeface="+mn-ea"/>
                <a:cs typeface="+mn-cs"/>
              </a:defRPr>
            </a:lvl2pPr>
            <a:lvl3pPr marL="2952323" algn="l" defTabSz="2952323" rtl="0" eaLnBrk="1" latinLnBrk="1" hangingPunct="1">
              <a:defRPr sz="5800" kern="1200">
                <a:solidFill>
                  <a:schemeClr val="tx1"/>
                </a:solidFill>
                <a:latin typeface="+mn-lt"/>
                <a:ea typeface="+mn-ea"/>
                <a:cs typeface="+mn-cs"/>
              </a:defRPr>
            </a:lvl3pPr>
            <a:lvl4pPr marL="4428485" algn="l" defTabSz="2952323" rtl="0" eaLnBrk="1" latinLnBrk="1" hangingPunct="1">
              <a:defRPr sz="5800" kern="1200">
                <a:solidFill>
                  <a:schemeClr val="tx1"/>
                </a:solidFill>
                <a:latin typeface="+mn-lt"/>
                <a:ea typeface="+mn-ea"/>
                <a:cs typeface="+mn-cs"/>
              </a:defRPr>
            </a:lvl4pPr>
            <a:lvl5pPr marL="5904647" algn="l" defTabSz="2952323" rtl="0" eaLnBrk="1" latinLnBrk="1" hangingPunct="1">
              <a:defRPr sz="5800" kern="1200">
                <a:solidFill>
                  <a:schemeClr val="tx1"/>
                </a:solidFill>
                <a:latin typeface="+mn-lt"/>
                <a:ea typeface="+mn-ea"/>
                <a:cs typeface="+mn-cs"/>
              </a:defRPr>
            </a:lvl5pPr>
            <a:lvl6pPr marL="7380808" algn="l" defTabSz="2952323" rtl="0" eaLnBrk="1" latinLnBrk="1" hangingPunct="1">
              <a:defRPr sz="5800" kern="1200">
                <a:solidFill>
                  <a:schemeClr val="tx1"/>
                </a:solidFill>
                <a:latin typeface="+mn-lt"/>
                <a:ea typeface="+mn-ea"/>
                <a:cs typeface="+mn-cs"/>
              </a:defRPr>
            </a:lvl6pPr>
            <a:lvl7pPr marL="8856970" algn="l" defTabSz="2952323" rtl="0" eaLnBrk="1" latinLnBrk="1" hangingPunct="1">
              <a:defRPr sz="5800" kern="1200">
                <a:solidFill>
                  <a:schemeClr val="tx1"/>
                </a:solidFill>
                <a:latin typeface="+mn-lt"/>
                <a:ea typeface="+mn-ea"/>
                <a:cs typeface="+mn-cs"/>
              </a:defRPr>
            </a:lvl7pPr>
            <a:lvl8pPr marL="10333131" algn="l" defTabSz="2952323" rtl="0" eaLnBrk="1" latinLnBrk="1" hangingPunct="1">
              <a:defRPr sz="5800" kern="1200">
                <a:solidFill>
                  <a:schemeClr val="tx1"/>
                </a:solidFill>
                <a:latin typeface="+mn-lt"/>
                <a:ea typeface="+mn-ea"/>
                <a:cs typeface="+mn-cs"/>
              </a:defRPr>
            </a:lvl8pPr>
            <a:lvl9pPr marL="11809293" algn="l" defTabSz="2952323" rtl="0" eaLnBrk="1" latinLnBrk="1" hangingPunct="1">
              <a:defRPr sz="5800" kern="1200">
                <a:solidFill>
                  <a:schemeClr val="tx1"/>
                </a:solidFill>
                <a:latin typeface="+mn-lt"/>
                <a:ea typeface="+mn-ea"/>
                <a:cs typeface="+mn-cs"/>
              </a:defRPr>
            </a:lvl9pPr>
          </a:lstStyle>
          <a:p>
            <a:r>
              <a:rPr lang="en-US" altLang="ko-KR" sz="3600" b="1" dirty="0">
                <a:latin typeface="+mj-lt"/>
                <a:cs typeface="Times New Roman" pitchFamily="18" charset="0"/>
              </a:rPr>
              <a:t>1. Block diagram of the Proposed  </a:t>
            </a:r>
            <a:r>
              <a:rPr lang="en-US" altLang="ko-KR" sz="3600" b="1" dirty="0" err="1">
                <a:latin typeface="+mj-lt"/>
                <a:cs typeface="Times New Roman" pitchFamily="18" charset="0"/>
              </a:rPr>
              <a:t>referenceless</a:t>
            </a:r>
            <a:r>
              <a:rPr lang="en-US" altLang="ko-KR" sz="3600" b="1" dirty="0">
                <a:latin typeface="+mj-lt"/>
                <a:cs typeface="Times New Roman" pitchFamily="18" charset="0"/>
              </a:rPr>
              <a:t> CDR</a:t>
            </a:r>
          </a:p>
        </p:txBody>
      </p:sp>
      <p:sp>
        <p:nvSpPr>
          <p:cNvPr id="26" name="TextBox 25">
            <a:extLst>
              <a:ext uri="{FF2B5EF4-FFF2-40B4-BE49-F238E27FC236}">
                <a16:creationId xmlns:a16="http://schemas.microsoft.com/office/drawing/2014/main" id="{2D44385E-3BD6-4768-AADA-0D3CFECFE521}"/>
              </a:ext>
            </a:extLst>
          </p:cNvPr>
          <p:cNvSpPr txBox="1"/>
          <p:nvPr/>
        </p:nvSpPr>
        <p:spPr>
          <a:xfrm>
            <a:off x="15774006" y="14235220"/>
            <a:ext cx="14148604" cy="646331"/>
          </a:xfrm>
          <a:prstGeom prst="rect">
            <a:avLst/>
          </a:prstGeom>
          <a:noFill/>
        </p:spPr>
        <p:txBody>
          <a:bodyPr wrap="square" rtlCol="0">
            <a:spAutoFit/>
          </a:bodyPr>
          <a:lstStyle>
            <a:defPPr>
              <a:defRPr lang="ko-KR"/>
            </a:defPPr>
            <a:lvl1pPr marL="0" algn="l" defTabSz="2952323" rtl="0" eaLnBrk="1" latinLnBrk="1" hangingPunct="1">
              <a:defRPr sz="5800" kern="1200">
                <a:solidFill>
                  <a:schemeClr val="tx1"/>
                </a:solidFill>
                <a:latin typeface="+mn-lt"/>
                <a:ea typeface="+mn-ea"/>
                <a:cs typeface="+mn-cs"/>
              </a:defRPr>
            </a:lvl1pPr>
            <a:lvl2pPr marL="1476162" algn="l" defTabSz="2952323" rtl="0" eaLnBrk="1" latinLnBrk="1" hangingPunct="1">
              <a:defRPr sz="5800" kern="1200">
                <a:solidFill>
                  <a:schemeClr val="tx1"/>
                </a:solidFill>
                <a:latin typeface="+mn-lt"/>
                <a:ea typeface="+mn-ea"/>
                <a:cs typeface="+mn-cs"/>
              </a:defRPr>
            </a:lvl2pPr>
            <a:lvl3pPr marL="2952323" algn="l" defTabSz="2952323" rtl="0" eaLnBrk="1" latinLnBrk="1" hangingPunct="1">
              <a:defRPr sz="5800" kern="1200">
                <a:solidFill>
                  <a:schemeClr val="tx1"/>
                </a:solidFill>
                <a:latin typeface="+mn-lt"/>
                <a:ea typeface="+mn-ea"/>
                <a:cs typeface="+mn-cs"/>
              </a:defRPr>
            </a:lvl3pPr>
            <a:lvl4pPr marL="4428485" algn="l" defTabSz="2952323" rtl="0" eaLnBrk="1" latinLnBrk="1" hangingPunct="1">
              <a:defRPr sz="5800" kern="1200">
                <a:solidFill>
                  <a:schemeClr val="tx1"/>
                </a:solidFill>
                <a:latin typeface="+mn-lt"/>
                <a:ea typeface="+mn-ea"/>
                <a:cs typeface="+mn-cs"/>
              </a:defRPr>
            </a:lvl4pPr>
            <a:lvl5pPr marL="5904647" algn="l" defTabSz="2952323" rtl="0" eaLnBrk="1" latinLnBrk="1" hangingPunct="1">
              <a:defRPr sz="5800" kern="1200">
                <a:solidFill>
                  <a:schemeClr val="tx1"/>
                </a:solidFill>
                <a:latin typeface="+mn-lt"/>
                <a:ea typeface="+mn-ea"/>
                <a:cs typeface="+mn-cs"/>
              </a:defRPr>
            </a:lvl5pPr>
            <a:lvl6pPr marL="7380808" algn="l" defTabSz="2952323" rtl="0" eaLnBrk="1" latinLnBrk="1" hangingPunct="1">
              <a:defRPr sz="5800" kern="1200">
                <a:solidFill>
                  <a:schemeClr val="tx1"/>
                </a:solidFill>
                <a:latin typeface="+mn-lt"/>
                <a:ea typeface="+mn-ea"/>
                <a:cs typeface="+mn-cs"/>
              </a:defRPr>
            </a:lvl6pPr>
            <a:lvl7pPr marL="8856970" algn="l" defTabSz="2952323" rtl="0" eaLnBrk="1" latinLnBrk="1" hangingPunct="1">
              <a:defRPr sz="5800" kern="1200">
                <a:solidFill>
                  <a:schemeClr val="tx1"/>
                </a:solidFill>
                <a:latin typeface="+mn-lt"/>
                <a:ea typeface="+mn-ea"/>
                <a:cs typeface="+mn-cs"/>
              </a:defRPr>
            </a:lvl7pPr>
            <a:lvl8pPr marL="10333131" algn="l" defTabSz="2952323" rtl="0" eaLnBrk="1" latinLnBrk="1" hangingPunct="1">
              <a:defRPr sz="5800" kern="1200">
                <a:solidFill>
                  <a:schemeClr val="tx1"/>
                </a:solidFill>
                <a:latin typeface="+mn-lt"/>
                <a:ea typeface="+mn-ea"/>
                <a:cs typeface="+mn-cs"/>
              </a:defRPr>
            </a:lvl8pPr>
            <a:lvl9pPr marL="11809293" algn="l" defTabSz="2952323" rtl="0" eaLnBrk="1" latinLnBrk="1" hangingPunct="1">
              <a:defRPr sz="5800" kern="1200">
                <a:solidFill>
                  <a:schemeClr val="tx1"/>
                </a:solidFill>
                <a:latin typeface="+mn-lt"/>
                <a:ea typeface="+mn-ea"/>
                <a:cs typeface="+mn-cs"/>
              </a:defRPr>
            </a:lvl9pPr>
          </a:lstStyle>
          <a:p>
            <a:r>
              <a:rPr lang="en-US" altLang="ko-KR" sz="3600" b="1" dirty="0">
                <a:latin typeface="+mj-lt"/>
                <a:cs typeface="Times New Roman" pitchFamily="18" charset="0"/>
              </a:rPr>
              <a:t>2. </a:t>
            </a:r>
            <a:r>
              <a:rPr lang="en-US" altLang="ko-KR" sz="3600" b="1" dirty="0">
                <a:latin typeface="+mj-lt"/>
              </a:rPr>
              <a:t>Block diagram of the proposed FD with the frequency direction selector. </a:t>
            </a:r>
            <a:endParaRPr lang="ko-KR" altLang="en-US" sz="3600" b="1" dirty="0">
              <a:latin typeface="+mj-lt"/>
              <a:cs typeface="Times New Roman" pitchFamily="18" charset="0"/>
            </a:endParaRPr>
          </a:p>
        </p:txBody>
      </p:sp>
      <p:sp>
        <p:nvSpPr>
          <p:cNvPr id="27" name="모서리가 둥근 직사각형 62">
            <a:extLst>
              <a:ext uri="{FF2B5EF4-FFF2-40B4-BE49-F238E27FC236}">
                <a16:creationId xmlns:a16="http://schemas.microsoft.com/office/drawing/2014/main" id="{01E2659C-3845-41F2-A0A0-261B98E45539}"/>
              </a:ext>
            </a:extLst>
          </p:cNvPr>
          <p:cNvSpPr/>
          <p:nvPr/>
        </p:nvSpPr>
        <p:spPr>
          <a:xfrm>
            <a:off x="704305" y="22848599"/>
            <a:ext cx="29171603" cy="8730613"/>
          </a:xfrm>
          <a:prstGeom prst="roundRect">
            <a:avLst>
              <a:gd name="adj" fmla="val 0"/>
            </a:avLst>
          </a:prstGeom>
          <a:noFill/>
          <a:ln w="190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2952323" rtl="0" eaLnBrk="1" latinLnBrk="1" hangingPunct="1">
              <a:defRPr sz="5800" kern="1200">
                <a:solidFill>
                  <a:schemeClr val="lt1"/>
                </a:solidFill>
                <a:latin typeface="+mn-lt"/>
                <a:ea typeface="+mn-ea"/>
                <a:cs typeface="+mn-cs"/>
              </a:defRPr>
            </a:lvl1pPr>
            <a:lvl2pPr marL="1476162" algn="l" defTabSz="2952323" rtl="0" eaLnBrk="1" latinLnBrk="1" hangingPunct="1">
              <a:defRPr sz="5800" kern="1200">
                <a:solidFill>
                  <a:schemeClr val="lt1"/>
                </a:solidFill>
                <a:latin typeface="+mn-lt"/>
                <a:ea typeface="+mn-ea"/>
                <a:cs typeface="+mn-cs"/>
              </a:defRPr>
            </a:lvl2pPr>
            <a:lvl3pPr marL="2952323" algn="l" defTabSz="2952323" rtl="0" eaLnBrk="1" latinLnBrk="1" hangingPunct="1">
              <a:defRPr sz="5800" kern="1200">
                <a:solidFill>
                  <a:schemeClr val="lt1"/>
                </a:solidFill>
                <a:latin typeface="+mn-lt"/>
                <a:ea typeface="+mn-ea"/>
                <a:cs typeface="+mn-cs"/>
              </a:defRPr>
            </a:lvl3pPr>
            <a:lvl4pPr marL="4428485" algn="l" defTabSz="2952323" rtl="0" eaLnBrk="1" latinLnBrk="1" hangingPunct="1">
              <a:defRPr sz="5800" kern="1200">
                <a:solidFill>
                  <a:schemeClr val="lt1"/>
                </a:solidFill>
                <a:latin typeface="+mn-lt"/>
                <a:ea typeface="+mn-ea"/>
                <a:cs typeface="+mn-cs"/>
              </a:defRPr>
            </a:lvl4pPr>
            <a:lvl5pPr marL="5904647" algn="l" defTabSz="2952323" rtl="0" eaLnBrk="1" latinLnBrk="1" hangingPunct="1">
              <a:defRPr sz="5800" kern="1200">
                <a:solidFill>
                  <a:schemeClr val="lt1"/>
                </a:solidFill>
                <a:latin typeface="+mn-lt"/>
                <a:ea typeface="+mn-ea"/>
                <a:cs typeface="+mn-cs"/>
              </a:defRPr>
            </a:lvl5pPr>
            <a:lvl6pPr marL="7380808" algn="l" defTabSz="2952323" rtl="0" eaLnBrk="1" latinLnBrk="1" hangingPunct="1">
              <a:defRPr sz="5800" kern="1200">
                <a:solidFill>
                  <a:schemeClr val="lt1"/>
                </a:solidFill>
                <a:latin typeface="+mn-lt"/>
                <a:ea typeface="+mn-ea"/>
                <a:cs typeface="+mn-cs"/>
              </a:defRPr>
            </a:lvl6pPr>
            <a:lvl7pPr marL="8856970" algn="l" defTabSz="2952323" rtl="0" eaLnBrk="1" latinLnBrk="1" hangingPunct="1">
              <a:defRPr sz="5800" kern="1200">
                <a:solidFill>
                  <a:schemeClr val="lt1"/>
                </a:solidFill>
                <a:latin typeface="+mn-lt"/>
                <a:ea typeface="+mn-ea"/>
                <a:cs typeface="+mn-cs"/>
              </a:defRPr>
            </a:lvl7pPr>
            <a:lvl8pPr marL="10333131" algn="l" defTabSz="2952323" rtl="0" eaLnBrk="1" latinLnBrk="1" hangingPunct="1">
              <a:defRPr sz="5800" kern="1200">
                <a:solidFill>
                  <a:schemeClr val="lt1"/>
                </a:solidFill>
                <a:latin typeface="+mn-lt"/>
                <a:ea typeface="+mn-ea"/>
                <a:cs typeface="+mn-cs"/>
              </a:defRPr>
            </a:lvl8pPr>
            <a:lvl9pPr marL="11809293" algn="l" defTabSz="2952323" rtl="0" eaLnBrk="1" latinLnBrk="1" hangingPunct="1">
              <a:defRPr sz="5800" kern="1200">
                <a:solidFill>
                  <a:schemeClr val="lt1"/>
                </a:solidFill>
                <a:latin typeface="+mn-lt"/>
                <a:ea typeface="+mn-ea"/>
                <a:cs typeface="+mn-cs"/>
              </a:defRPr>
            </a:lvl9pPr>
          </a:lstStyle>
          <a:p>
            <a:pPr algn="ctr"/>
            <a:endParaRPr lang="ko-KR" altLang="en-US" sz="3600" dirty="0">
              <a:latin typeface="+mj-lt"/>
              <a:cs typeface="Times New Roman" pitchFamily="18" charset="0"/>
            </a:endParaRPr>
          </a:p>
        </p:txBody>
      </p:sp>
      <p:sp>
        <p:nvSpPr>
          <p:cNvPr id="28" name="모서리가 둥근 직사각형 63">
            <a:extLst>
              <a:ext uri="{FF2B5EF4-FFF2-40B4-BE49-F238E27FC236}">
                <a16:creationId xmlns:a16="http://schemas.microsoft.com/office/drawing/2014/main" id="{EB9A4132-EC57-4017-8495-4A19FA3B1174}"/>
              </a:ext>
            </a:extLst>
          </p:cNvPr>
          <p:cNvSpPr/>
          <p:nvPr/>
        </p:nvSpPr>
        <p:spPr>
          <a:xfrm>
            <a:off x="888460" y="23150192"/>
            <a:ext cx="14235854" cy="8107792"/>
          </a:xfrm>
          <a:prstGeom prst="roundRect">
            <a:avLst>
              <a:gd name="adj" fmla="val 257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2952323" rtl="0" eaLnBrk="1" latinLnBrk="1" hangingPunct="1">
              <a:defRPr sz="5800" kern="1200">
                <a:solidFill>
                  <a:schemeClr val="lt1"/>
                </a:solidFill>
                <a:latin typeface="+mn-lt"/>
                <a:ea typeface="+mn-ea"/>
                <a:cs typeface="+mn-cs"/>
              </a:defRPr>
            </a:lvl1pPr>
            <a:lvl2pPr marL="1476162" algn="l" defTabSz="2952323" rtl="0" eaLnBrk="1" latinLnBrk="1" hangingPunct="1">
              <a:defRPr sz="5800" kern="1200">
                <a:solidFill>
                  <a:schemeClr val="lt1"/>
                </a:solidFill>
                <a:latin typeface="+mn-lt"/>
                <a:ea typeface="+mn-ea"/>
                <a:cs typeface="+mn-cs"/>
              </a:defRPr>
            </a:lvl2pPr>
            <a:lvl3pPr marL="2952323" algn="l" defTabSz="2952323" rtl="0" eaLnBrk="1" latinLnBrk="1" hangingPunct="1">
              <a:defRPr sz="5800" kern="1200">
                <a:solidFill>
                  <a:schemeClr val="lt1"/>
                </a:solidFill>
                <a:latin typeface="+mn-lt"/>
                <a:ea typeface="+mn-ea"/>
                <a:cs typeface="+mn-cs"/>
              </a:defRPr>
            </a:lvl3pPr>
            <a:lvl4pPr marL="4428485" algn="l" defTabSz="2952323" rtl="0" eaLnBrk="1" latinLnBrk="1" hangingPunct="1">
              <a:defRPr sz="5800" kern="1200">
                <a:solidFill>
                  <a:schemeClr val="lt1"/>
                </a:solidFill>
                <a:latin typeface="+mn-lt"/>
                <a:ea typeface="+mn-ea"/>
                <a:cs typeface="+mn-cs"/>
              </a:defRPr>
            </a:lvl4pPr>
            <a:lvl5pPr marL="5904647" algn="l" defTabSz="2952323" rtl="0" eaLnBrk="1" latinLnBrk="1" hangingPunct="1">
              <a:defRPr sz="5800" kern="1200">
                <a:solidFill>
                  <a:schemeClr val="lt1"/>
                </a:solidFill>
                <a:latin typeface="+mn-lt"/>
                <a:ea typeface="+mn-ea"/>
                <a:cs typeface="+mn-cs"/>
              </a:defRPr>
            </a:lvl5pPr>
            <a:lvl6pPr marL="7380808" algn="l" defTabSz="2952323" rtl="0" eaLnBrk="1" latinLnBrk="1" hangingPunct="1">
              <a:defRPr sz="5800" kern="1200">
                <a:solidFill>
                  <a:schemeClr val="lt1"/>
                </a:solidFill>
                <a:latin typeface="+mn-lt"/>
                <a:ea typeface="+mn-ea"/>
                <a:cs typeface="+mn-cs"/>
              </a:defRPr>
            </a:lvl6pPr>
            <a:lvl7pPr marL="8856970" algn="l" defTabSz="2952323" rtl="0" eaLnBrk="1" latinLnBrk="1" hangingPunct="1">
              <a:defRPr sz="5800" kern="1200">
                <a:solidFill>
                  <a:schemeClr val="lt1"/>
                </a:solidFill>
                <a:latin typeface="+mn-lt"/>
                <a:ea typeface="+mn-ea"/>
                <a:cs typeface="+mn-cs"/>
              </a:defRPr>
            </a:lvl7pPr>
            <a:lvl8pPr marL="10333131" algn="l" defTabSz="2952323" rtl="0" eaLnBrk="1" latinLnBrk="1" hangingPunct="1">
              <a:defRPr sz="5800" kern="1200">
                <a:solidFill>
                  <a:schemeClr val="lt1"/>
                </a:solidFill>
                <a:latin typeface="+mn-lt"/>
                <a:ea typeface="+mn-ea"/>
                <a:cs typeface="+mn-cs"/>
              </a:defRPr>
            </a:lvl8pPr>
            <a:lvl9pPr marL="11809293" algn="l" defTabSz="2952323" rtl="0" eaLnBrk="1" latinLnBrk="1" hangingPunct="1">
              <a:defRPr sz="5800" kern="1200">
                <a:solidFill>
                  <a:schemeClr val="lt1"/>
                </a:solidFill>
                <a:latin typeface="+mn-lt"/>
                <a:ea typeface="+mn-ea"/>
                <a:cs typeface="+mn-cs"/>
              </a:defRPr>
            </a:lvl9pPr>
          </a:lstStyle>
          <a:p>
            <a:pPr algn="ctr"/>
            <a:endParaRPr lang="ko-KR" altLang="en-US" sz="3600" dirty="0">
              <a:latin typeface="+mj-lt"/>
              <a:cs typeface="Times New Roman" pitchFamily="18" charset="0"/>
            </a:endParaRPr>
          </a:p>
        </p:txBody>
      </p:sp>
      <p:sp>
        <p:nvSpPr>
          <p:cNvPr id="29" name="TextBox 28">
            <a:extLst>
              <a:ext uri="{FF2B5EF4-FFF2-40B4-BE49-F238E27FC236}">
                <a16:creationId xmlns:a16="http://schemas.microsoft.com/office/drawing/2014/main" id="{66BCE54B-71A5-4E24-B91C-B37EC6BF153B}"/>
              </a:ext>
            </a:extLst>
          </p:cNvPr>
          <p:cNvSpPr txBox="1"/>
          <p:nvPr/>
        </p:nvSpPr>
        <p:spPr>
          <a:xfrm>
            <a:off x="1327392" y="23494544"/>
            <a:ext cx="14148604" cy="1200329"/>
          </a:xfrm>
          <a:prstGeom prst="rect">
            <a:avLst/>
          </a:prstGeom>
          <a:noFill/>
        </p:spPr>
        <p:txBody>
          <a:bodyPr wrap="square" rtlCol="0">
            <a:spAutoFit/>
          </a:bodyPr>
          <a:lstStyle>
            <a:defPPr>
              <a:defRPr lang="ko-KR"/>
            </a:defPPr>
            <a:lvl1pPr marL="0" algn="l" defTabSz="2952323" rtl="0" eaLnBrk="1" latinLnBrk="1" hangingPunct="1">
              <a:defRPr sz="5800" kern="1200">
                <a:solidFill>
                  <a:schemeClr val="tx1"/>
                </a:solidFill>
                <a:latin typeface="+mn-lt"/>
                <a:ea typeface="+mn-ea"/>
                <a:cs typeface="+mn-cs"/>
              </a:defRPr>
            </a:lvl1pPr>
            <a:lvl2pPr marL="1476162" algn="l" defTabSz="2952323" rtl="0" eaLnBrk="1" latinLnBrk="1" hangingPunct="1">
              <a:defRPr sz="5800" kern="1200">
                <a:solidFill>
                  <a:schemeClr val="tx1"/>
                </a:solidFill>
                <a:latin typeface="+mn-lt"/>
                <a:ea typeface="+mn-ea"/>
                <a:cs typeface="+mn-cs"/>
              </a:defRPr>
            </a:lvl2pPr>
            <a:lvl3pPr marL="2952323" algn="l" defTabSz="2952323" rtl="0" eaLnBrk="1" latinLnBrk="1" hangingPunct="1">
              <a:defRPr sz="5800" kern="1200">
                <a:solidFill>
                  <a:schemeClr val="tx1"/>
                </a:solidFill>
                <a:latin typeface="+mn-lt"/>
                <a:ea typeface="+mn-ea"/>
                <a:cs typeface="+mn-cs"/>
              </a:defRPr>
            </a:lvl3pPr>
            <a:lvl4pPr marL="4428485" algn="l" defTabSz="2952323" rtl="0" eaLnBrk="1" latinLnBrk="1" hangingPunct="1">
              <a:defRPr sz="5800" kern="1200">
                <a:solidFill>
                  <a:schemeClr val="tx1"/>
                </a:solidFill>
                <a:latin typeface="+mn-lt"/>
                <a:ea typeface="+mn-ea"/>
                <a:cs typeface="+mn-cs"/>
              </a:defRPr>
            </a:lvl4pPr>
            <a:lvl5pPr marL="5904647" algn="l" defTabSz="2952323" rtl="0" eaLnBrk="1" latinLnBrk="1" hangingPunct="1">
              <a:defRPr sz="5800" kern="1200">
                <a:solidFill>
                  <a:schemeClr val="tx1"/>
                </a:solidFill>
                <a:latin typeface="+mn-lt"/>
                <a:ea typeface="+mn-ea"/>
                <a:cs typeface="+mn-cs"/>
              </a:defRPr>
            </a:lvl5pPr>
            <a:lvl6pPr marL="7380808" algn="l" defTabSz="2952323" rtl="0" eaLnBrk="1" latinLnBrk="1" hangingPunct="1">
              <a:defRPr sz="5800" kern="1200">
                <a:solidFill>
                  <a:schemeClr val="tx1"/>
                </a:solidFill>
                <a:latin typeface="+mn-lt"/>
                <a:ea typeface="+mn-ea"/>
                <a:cs typeface="+mn-cs"/>
              </a:defRPr>
            </a:lvl6pPr>
            <a:lvl7pPr marL="8856970" algn="l" defTabSz="2952323" rtl="0" eaLnBrk="1" latinLnBrk="1" hangingPunct="1">
              <a:defRPr sz="5800" kern="1200">
                <a:solidFill>
                  <a:schemeClr val="tx1"/>
                </a:solidFill>
                <a:latin typeface="+mn-lt"/>
                <a:ea typeface="+mn-ea"/>
                <a:cs typeface="+mn-cs"/>
              </a:defRPr>
            </a:lvl7pPr>
            <a:lvl8pPr marL="10333131" algn="l" defTabSz="2952323" rtl="0" eaLnBrk="1" latinLnBrk="1" hangingPunct="1">
              <a:defRPr sz="5800" kern="1200">
                <a:solidFill>
                  <a:schemeClr val="tx1"/>
                </a:solidFill>
                <a:latin typeface="+mn-lt"/>
                <a:ea typeface="+mn-ea"/>
                <a:cs typeface="+mn-cs"/>
              </a:defRPr>
            </a:lvl8pPr>
            <a:lvl9pPr marL="11809293" algn="l" defTabSz="2952323" rtl="0" eaLnBrk="1" latinLnBrk="1" hangingPunct="1">
              <a:defRPr sz="5800" kern="1200">
                <a:solidFill>
                  <a:schemeClr val="tx1"/>
                </a:solidFill>
                <a:latin typeface="+mn-lt"/>
                <a:ea typeface="+mn-ea"/>
                <a:cs typeface="+mn-cs"/>
              </a:defRPr>
            </a:lvl9pPr>
          </a:lstStyle>
          <a:p>
            <a:r>
              <a:rPr lang="en-US" altLang="ko-KR" sz="3600" b="1" dirty="0">
                <a:cs typeface="Times New Roman" pitchFamily="18" charset="0"/>
              </a:rPr>
              <a:t>3. Operation of FDS: (A) timing diagram when CLK is leading, and (b) timing diagram when CLK is lagging.</a:t>
            </a:r>
            <a:endParaRPr lang="ko-KR" altLang="en-US" sz="3600" b="1" dirty="0">
              <a:cs typeface="Times New Roman" pitchFamily="18" charset="0"/>
            </a:endParaRPr>
          </a:p>
        </p:txBody>
      </p:sp>
      <p:sp>
        <p:nvSpPr>
          <p:cNvPr id="30" name="모서리가 둥근 직사각형 68">
            <a:extLst>
              <a:ext uri="{FF2B5EF4-FFF2-40B4-BE49-F238E27FC236}">
                <a16:creationId xmlns:a16="http://schemas.microsoft.com/office/drawing/2014/main" id="{36E9CD13-3CF4-4355-BE24-489ADCFF4718}"/>
              </a:ext>
            </a:extLst>
          </p:cNvPr>
          <p:cNvSpPr/>
          <p:nvPr/>
        </p:nvSpPr>
        <p:spPr>
          <a:xfrm>
            <a:off x="15543907" y="23150191"/>
            <a:ext cx="14060418" cy="8107793"/>
          </a:xfrm>
          <a:prstGeom prst="roundRect">
            <a:avLst>
              <a:gd name="adj" fmla="val 257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2952323" rtl="0" eaLnBrk="1" latinLnBrk="1" hangingPunct="1">
              <a:defRPr sz="5800" kern="1200">
                <a:solidFill>
                  <a:schemeClr val="lt1"/>
                </a:solidFill>
                <a:latin typeface="+mn-lt"/>
                <a:ea typeface="+mn-ea"/>
                <a:cs typeface="+mn-cs"/>
              </a:defRPr>
            </a:lvl1pPr>
            <a:lvl2pPr marL="1476162" algn="l" defTabSz="2952323" rtl="0" eaLnBrk="1" latinLnBrk="1" hangingPunct="1">
              <a:defRPr sz="5800" kern="1200">
                <a:solidFill>
                  <a:schemeClr val="lt1"/>
                </a:solidFill>
                <a:latin typeface="+mn-lt"/>
                <a:ea typeface="+mn-ea"/>
                <a:cs typeface="+mn-cs"/>
              </a:defRPr>
            </a:lvl2pPr>
            <a:lvl3pPr marL="2952323" algn="l" defTabSz="2952323" rtl="0" eaLnBrk="1" latinLnBrk="1" hangingPunct="1">
              <a:defRPr sz="5800" kern="1200">
                <a:solidFill>
                  <a:schemeClr val="lt1"/>
                </a:solidFill>
                <a:latin typeface="+mn-lt"/>
                <a:ea typeface="+mn-ea"/>
                <a:cs typeface="+mn-cs"/>
              </a:defRPr>
            </a:lvl3pPr>
            <a:lvl4pPr marL="4428485" algn="l" defTabSz="2952323" rtl="0" eaLnBrk="1" latinLnBrk="1" hangingPunct="1">
              <a:defRPr sz="5800" kern="1200">
                <a:solidFill>
                  <a:schemeClr val="lt1"/>
                </a:solidFill>
                <a:latin typeface="+mn-lt"/>
                <a:ea typeface="+mn-ea"/>
                <a:cs typeface="+mn-cs"/>
              </a:defRPr>
            </a:lvl4pPr>
            <a:lvl5pPr marL="5904647" algn="l" defTabSz="2952323" rtl="0" eaLnBrk="1" latinLnBrk="1" hangingPunct="1">
              <a:defRPr sz="5800" kern="1200">
                <a:solidFill>
                  <a:schemeClr val="lt1"/>
                </a:solidFill>
                <a:latin typeface="+mn-lt"/>
                <a:ea typeface="+mn-ea"/>
                <a:cs typeface="+mn-cs"/>
              </a:defRPr>
            </a:lvl5pPr>
            <a:lvl6pPr marL="7380808" algn="l" defTabSz="2952323" rtl="0" eaLnBrk="1" latinLnBrk="1" hangingPunct="1">
              <a:defRPr sz="5800" kern="1200">
                <a:solidFill>
                  <a:schemeClr val="lt1"/>
                </a:solidFill>
                <a:latin typeface="+mn-lt"/>
                <a:ea typeface="+mn-ea"/>
                <a:cs typeface="+mn-cs"/>
              </a:defRPr>
            </a:lvl6pPr>
            <a:lvl7pPr marL="8856970" algn="l" defTabSz="2952323" rtl="0" eaLnBrk="1" latinLnBrk="1" hangingPunct="1">
              <a:defRPr sz="5800" kern="1200">
                <a:solidFill>
                  <a:schemeClr val="lt1"/>
                </a:solidFill>
                <a:latin typeface="+mn-lt"/>
                <a:ea typeface="+mn-ea"/>
                <a:cs typeface="+mn-cs"/>
              </a:defRPr>
            </a:lvl7pPr>
            <a:lvl8pPr marL="10333131" algn="l" defTabSz="2952323" rtl="0" eaLnBrk="1" latinLnBrk="1" hangingPunct="1">
              <a:defRPr sz="5800" kern="1200">
                <a:solidFill>
                  <a:schemeClr val="lt1"/>
                </a:solidFill>
                <a:latin typeface="+mn-lt"/>
                <a:ea typeface="+mn-ea"/>
                <a:cs typeface="+mn-cs"/>
              </a:defRPr>
            </a:lvl8pPr>
            <a:lvl9pPr marL="11809293" algn="l" defTabSz="2952323" rtl="0" eaLnBrk="1" latinLnBrk="1" hangingPunct="1">
              <a:defRPr sz="5800" kern="1200">
                <a:solidFill>
                  <a:schemeClr val="lt1"/>
                </a:solidFill>
                <a:latin typeface="+mn-lt"/>
                <a:ea typeface="+mn-ea"/>
                <a:cs typeface="+mn-cs"/>
              </a:defRPr>
            </a:lvl9pPr>
          </a:lstStyle>
          <a:p>
            <a:pPr algn="ctr"/>
            <a:endParaRPr lang="ko-KR" altLang="en-US" sz="3600" dirty="0">
              <a:latin typeface="+mj-lt"/>
              <a:cs typeface="Times New Roman" pitchFamily="18" charset="0"/>
            </a:endParaRPr>
          </a:p>
        </p:txBody>
      </p:sp>
      <p:sp>
        <p:nvSpPr>
          <p:cNvPr id="31" name="TextBox 30">
            <a:extLst>
              <a:ext uri="{FF2B5EF4-FFF2-40B4-BE49-F238E27FC236}">
                <a16:creationId xmlns:a16="http://schemas.microsoft.com/office/drawing/2014/main" id="{624BEE2D-E879-4843-879C-58D097C37599}"/>
              </a:ext>
            </a:extLst>
          </p:cNvPr>
          <p:cNvSpPr txBox="1"/>
          <p:nvPr/>
        </p:nvSpPr>
        <p:spPr>
          <a:xfrm>
            <a:off x="15795215" y="23511287"/>
            <a:ext cx="13152606" cy="1754326"/>
          </a:xfrm>
          <a:prstGeom prst="rect">
            <a:avLst/>
          </a:prstGeom>
          <a:noFill/>
        </p:spPr>
        <p:txBody>
          <a:bodyPr wrap="square" rtlCol="0">
            <a:spAutoFit/>
          </a:bodyPr>
          <a:lstStyle>
            <a:defPPr>
              <a:defRPr lang="ko-KR"/>
            </a:defPPr>
            <a:lvl1pPr marL="0" algn="l" defTabSz="2952323" rtl="0" eaLnBrk="1" latinLnBrk="1" hangingPunct="1">
              <a:defRPr sz="5800" kern="1200">
                <a:solidFill>
                  <a:schemeClr val="tx1"/>
                </a:solidFill>
                <a:latin typeface="+mn-lt"/>
                <a:ea typeface="+mn-ea"/>
                <a:cs typeface="+mn-cs"/>
              </a:defRPr>
            </a:lvl1pPr>
            <a:lvl2pPr marL="1476162" algn="l" defTabSz="2952323" rtl="0" eaLnBrk="1" latinLnBrk="1" hangingPunct="1">
              <a:defRPr sz="5800" kern="1200">
                <a:solidFill>
                  <a:schemeClr val="tx1"/>
                </a:solidFill>
                <a:latin typeface="+mn-lt"/>
                <a:ea typeface="+mn-ea"/>
                <a:cs typeface="+mn-cs"/>
              </a:defRPr>
            </a:lvl2pPr>
            <a:lvl3pPr marL="2952323" algn="l" defTabSz="2952323" rtl="0" eaLnBrk="1" latinLnBrk="1" hangingPunct="1">
              <a:defRPr sz="5800" kern="1200">
                <a:solidFill>
                  <a:schemeClr val="tx1"/>
                </a:solidFill>
                <a:latin typeface="+mn-lt"/>
                <a:ea typeface="+mn-ea"/>
                <a:cs typeface="+mn-cs"/>
              </a:defRPr>
            </a:lvl3pPr>
            <a:lvl4pPr marL="4428485" algn="l" defTabSz="2952323" rtl="0" eaLnBrk="1" latinLnBrk="1" hangingPunct="1">
              <a:defRPr sz="5800" kern="1200">
                <a:solidFill>
                  <a:schemeClr val="tx1"/>
                </a:solidFill>
                <a:latin typeface="+mn-lt"/>
                <a:ea typeface="+mn-ea"/>
                <a:cs typeface="+mn-cs"/>
              </a:defRPr>
            </a:lvl4pPr>
            <a:lvl5pPr marL="5904647" algn="l" defTabSz="2952323" rtl="0" eaLnBrk="1" latinLnBrk="1" hangingPunct="1">
              <a:defRPr sz="5800" kern="1200">
                <a:solidFill>
                  <a:schemeClr val="tx1"/>
                </a:solidFill>
                <a:latin typeface="+mn-lt"/>
                <a:ea typeface="+mn-ea"/>
                <a:cs typeface="+mn-cs"/>
              </a:defRPr>
            </a:lvl5pPr>
            <a:lvl6pPr marL="7380808" algn="l" defTabSz="2952323" rtl="0" eaLnBrk="1" latinLnBrk="1" hangingPunct="1">
              <a:defRPr sz="5800" kern="1200">
                <a:solidFill>
                  <a:schemeClr val="tx1"/>
                </a:solidFill>
                <a:latin typeface="+mn-lt"/>
                <a:ea typeface="+mn-ea"/>
                <a:cs typeface="+mn-cs"/>
              </a:defRPr>
            </a:lvl6pPr>
            <a:lvl7pPr marL="8856970" algn="l" defTabSz="2952323" rtl="0" eaLnBrk="1" latinLnBrk="1" hangingPunct="1">
              <a:defRPr sz="5800" kern="1200">
                <a:solidFill>
                  <a:schemeClr val="tx1"/>
                </a:solidFill>
                <a:latin typeface="+mn-lt"/>
                <a:ea typeface="+mn-ea"/>
                <a:cs typeface="+mn-cs"/>
              </a:defRPr>
            </a:lvl7pPr>
            <a:lvl8pPr marL="10333131" algn="l" defTabSz="2952323" rtl="0" eaLnBrk="1" latinLnBrk="1" hangingPunct="1">
              <a:defRPr sz="5800" kern="1200">
                <a:solidFill>
                  <a:schemeClr val="tx1"/>
                </a:solidFill>
                <a:latin typeface="+mn-lt"/>
                <a:ea typeface="+mn-ea"/>
                <a:cs typeface="+mn-cs"/>
              </a:defRPr>
            </a:lvl8pPr>
            <a:lvl9pPr marL="11809293" algn="l" defTabSz="2952323" rtl="0" eaLnBrk="1" latinLnBrk="1" hangingPunct="1">
              <a:defRPr sz="5800" kern="1200">
                <a:solidFill>
                  <a:schemeClr val="tx1"/>
                </a:solidFill>
                <a:latin typeface="+mn-lt"/>
                <a:ea typeface="+mn-ea"/>
                <a:cs typeface="+mn-cs"/>
              </a:defRPr>
            </a:lvl9pPr>
          </a:lstStyle>
          <a:p>
            <a:r>
              <a:rPr lang="en-US" altLang="ko-KR" sz="3600" b="1" dirty="0">
                <a:latin typeface="+mj-lt"/>
                <a:cs typeface="Times New Roman" pitchFamily="18" charset="0"/>
              </a:rPr>
              <a:t>4.</a:t>
            </a:r>
            <a:r>
              <a:rPr lang="en-US" altLang="ko-KR" sz="3600" b="1" dirty="0"/>
              <a:t> Measured (a) eye diagram of recovered data, recovered clock, and (b) jitter tolerance of the CDR at 3.45 Gb/s with a single tone jitter at BER 10</a:t>
            </a:r>
            <a:r>
              <a:rPr lang="en-US" altLang="ko-KR" sz="3600" b="1" baseline="30000" dirty="0"/>
              <a:t>-12</a:t>
            </a:r>
            <a:endParaRPr lang="ko-KR" altLang="en-US" sz="3600" b="1" dirty="0">
              <a:latin typeface="+mj-lt"/>
              <a:cs typeface="Times New Roman" pitchFamily="18" charset="0"/>
            </a:endParaRPr>
          </a:p>
        </p:txBody>
      </p:sp>
      <p:sp>
        <p:nvSpPr>
          <p:cNvPr id="32" name="모서리가 둥근 직사각형 87">
            <a:extLst>
              <a:ext uri="{FF2B5EF4-FFF2-40B4-BE49-F238E27FC236}">
                <a16:creationId xmlns:a16="http://schemas.microsoft.com/office/drawing/2014/main" id="{1FCB5FC7-2F26-4F80-82ED-17AD2230DD53}"/>
              </a:ext>
            </a:extLst>
          </p:cNvPr>
          <p:cNvSpPr/>
          <p:nvPr/>
        </p:nvSpPr>
        <p:spPr>
          <a:xfrm>
            <a:off x="655430" y="32276206"/>
            <a:ext cx="29171602" cy="8535411"/>
          </a:xfrm>
          <a:prstGeom prst="roundRect">
            <a:avLst>
              <a:gd name="adj" fmla="val 0"/>
            </a:avLst>
          </a:prstGeom>
          <a:noFill/>
          <a:ln w="190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2952323" rtl="0" eaLnBrk="1" latinLnBrk="1" hangingPunct="1">
              <a:defRPr sz="5800" kern="1200">
                <a:solidFill>
                  <a:schemeClr val="lt1"/>
                </a:solidFill>
                <a:latin typeface="+mn-lt"/>
                <a:ea typeface="+mn-ea"/>
                <a:cs typeface="+mn-cs"/>
              </a:defRPr>
            </a:lvl1pPr>
            <a:lvl2pPr marL="1476162" algn="l" defTabSz="2952323" rtl="0" eaLnBrk="1" latinLnBrk="1" hangingPunct="1">
              <a:defRPr sz="5800" kern="1200">
                <a:solidFill>
                  <a:schemeClr val="lt1"/>
                </a:solidFill>
                <a:latin typeface="+mn-lt"/>
                <a:ea typeface="+mn-ea"/>
                <a:cs typeface="+mn-cs"/>
              </a:defRPr>
            </a:lvl2pPr>
            <a:lvl3pPr marL="2952323" algn="l" defTabSz="2952323" rtl="0" eaLnBrk="1" latinLnBrk="1" hangingPunct="1">
              <a:defRPr sz="5800" kern="1200">
                <a:solidFill>
                  <a:schemeClr val="lt1"/>
                </a:solidFill>
                <a:latin typeface="+mn-lt"/>
                <a:ea typeface="+mn-ea"/>
                <a:cs typeface="+mn-cs"/>
              </a:defRPr>
            </a:lvl3pPr>
            <a:lvl4pPr marL="4428485" algn="l" defTabSz="2952323" rtl="0" eaLnBrk="1" latinLnBrk="1" hangingPunct="1">
              <a:defRPr sz="5800" kern="1200">
                <a:solidFill>
                  <a:schemeClr val="lt1"/>
                </a:solidFill>
                <a:latin typeface="+mn-lt"/>
                <a:ea typeface="+mn-ea"/>
                <a:cs typeface="+mn-cs"/>
              </a:defRPr>
            </a:lvl4pPr>
            <a:lvl5pPr marL="5904647" algn="l" defTabSz="2952323" rtl="0" eaLnBrk="1" latinLnBrk="1" hangingPunct="1">
              <a:defRPr sz="5800" kern="1200">
                <a:solidFill>
                  <a:schemeClr val="lt1"/>
                </a:solidFill>
                <a:latin typeface="+mn-lt"/>
                <a:ea typeface="+mn-ea"/>
                <a:cs typeface="+mn-cs"/>
              </a:defRPr>
            </a:lvl5pPr>
            <a:lvl6pPr marL="7380808" algn="l" defTabSz="2952323" rtl="0" eaLnBrk="1" latinLnBrk="1" hangingPunct="1">
              <a:defRPr sz="5800" kern="1200">
                <a:solidFill>
                  <a:schemeClr val="lt1"/>
                </a:solidFill>
                <a:latin typeface="+mn-lt"/>
                <a:ea typeface="+mn-ea"/>
                <a:cs typeface="+mn-cs"/>
              </a:defRPr>
            </a:lvl6pPr>
            <a:lvl7pPr marL="8856970" algn="l" defTabSz="2952323" rtl="0" eaLnBrk="1" latinLnBrk="1" hangingPunct="1">
              <a:defRPr sz="5800" kern="1200">
                <a:solidFill>
                  <a:schemeClr val="lt1"/>
                </a:solidFill>
                <a:latin typeface="+mn-lt"/>
                <a:ea typeface="+mn-ea"/>
                <a:cs typeface="+mn-cs"/>
              </a:defRPr>
            </a:lvl7pPr>
            <a:lvl8pPr marL="10333131" algn="l" defTabSz="2952323" rtl="0" eaLnBrk="1" latinLnBrk="1" hangingPunct="1">
              <a:defRPr sz="5800" kern="1200">
                <a:solidFill>
                  <a:schemeClr val="lt1"/>
                </a:solidFill>
                <a:latin typeface="+mn-lt"/>
                <a:ea typeface="+mn-ea"/>
                <a:cs typeface="+mn-cs"/>
              </a:defRPr>
            </a:lvl8pPr>
            <a:lvl9pPr marL="11809293" algn="l" defTabSz="2952323" rtl="0" eaLnBrk="1" latinLnBrk="1" hangingPunct="1">
              <a:defRPr sz="5800" kern="1200">
                <a:solidFill>
                  <a:schemeClr val="lt1"/>
                </a:solidFill>
                <a:latin typeface="+mn-lt"/>
                <a:ea typeface="+mn-ea"/>
                <a:cs typeface="+mn-cs"/>
              </a:defRPr>
            </a:lvl9pPr>
          </a:lstStyle>
          <a:p>
            <a:pPr algn="ctr"/>
            <a:endParaRPr lang="ko-KR" altLang="en-US" dirty="0">
              <a:latin typeface="+mj-lt"/>
              <a:cs typeface="Times New Roman" pitchFamily="18" charset="0"/>
            </a:endParaRPr>
          </a:p>
        </p:txBody>
      </p:sp>
      <p:sp>
        <p:nvSpPr>
          <p:cNvPr id="33" name="모서리가 둥근 직사각형 90">
            <a:extLst>
              <a:ext uri="{FF2B5EF4-FFF2-40B4-BE49-F238E27FC236}">
                <a16:creationId xmlns:a16="http://schemas.microsoft.com/office/drawing/2014/main" id="{42267213-BBAD-44F4-AD32-20E7A876BC89}"/>
              </a:ext>
            </a:extLst>
          </p:cNvPr>
          <p:cNvSpPr/>
          <p:nvPr/>
        </p:nvSpPr>
        <p:spPr>
          <a:xfrm>
            <a:off x="1070973" y="32873563"/>
            <a:ext cx="13812342" cy="6701707"/>
          </a:xfrm>
          <a:prstGeom prst="roundRect">
            <a:avLst>
              <a:gd name="adj" fmla="val 257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2952323" rtl="0" eaLnBrk="1" latinLnBrk="1" hangingPunct="1">
              <a:defRPr sz="5800" kern="1200">
                <a:solidFill>
                  <a:schemeClr val="lt1"/>
                </a:solidFill>
                <a:latin typeface="+mn-lt"/>
                <a:ea typeface="+mn-ea"/>
                <a:cs typeface="+mn-cs"/>
              </a:defRPr>
            </a:lvl1pPr>
            <a:lvl2pPr marL="1476162" algn="l" defTabSz="2952323" rtl="0" eaLnBrk="1" latinLnBrk="1" hangingPunct="1">
              <a:defRPr sz="5800" kern="1200">
                <a:solidFill>
                  <a:schemeClr val="lt1"/>
                </a:solidFill>
                <a:latin typeface="+mn-lt"/>
                <a:ea typeface="+mn-ea"/>
                <a:cs typeface="+mn-cs"/>
              </a:defRPr>
            </a:lvl2pPr>
            <a:lvl3pPr marL="2952323" algn="l" defTabSz="2952323" rtl="0" eaLnBrk="1" latinLnBrk="1" hangingPunct="1">
              <a:defRPr sz="5800" kern="1200">
                <a:solidFill>
                  <a:schemeClr val="lt1"/>
                </a:solidFill>
                <a:latin typeface="+mn-lt"/>
                <a:ea typeface="+mn-ea"/>
                <a:cs typeface="+mn-cs"/>
              </a:defRPr>
            </a:lvl3pPr>
            <a:lvl4pPr marL="4428485" algn="l" defTabSz="2952323" rtl="0" eaLnBrk="1" latinLnBrk="1" hangingPunct="1">
              <a:defRPr sz="5800" kern="1200">
                <a:solidFill>
                  <a:schemeClr val="lt1"/>
                </a:solidFill>
                <a:latin typeface="+mn-lt"/>
                <a:ea typeface="+mn-ea"/>
                <a:cs typeface="+mn-cs"/>
              </a:defRPr>
            </a:lvl4pPr>
            <a:lvl5pPr marL="5904647" algn="l" defTabSz="2952323" rtl="0" eaLnBrk="1" latinLnBrk="1" hangingPunct="1">
              <a:defRPr sz="5800" kern="1200">
                <a:solidFill>
                  <a:schemeClr val="lt1"/>
                </a:solidFill>
                <a:latin typeface="+mn-lt"/>
                <a:ea typeface="+mn-ea"/>
                <a:cs typeface="+mn-cs"/>
              </a:defRPr>
            </a:lvl5pPr>
            <a:lvl6pPr marL="7380808" algn="l" defTabSz="2952323" rtl="0" eaLnBrk="1" latinLnBrk="1" hangingPunct="1">
              <a:defRPr sz="5800" kern="1200">
                <a:solidFill>
                  <a:schemeClr val="lt1"/>
                </a:solidFill>
                <a:latin typeface="+mn-lt"/>
                <a:ea typeface="+mn-ea"/>
                <a:cs typeface="+mn-cs"/>
              </a:defRPr>
            </a:lvl6pPr>
            <a:lvl7pPr marL="8856970" algn="l" defTabSz="2952323" rtl="0" eaLnBrk="1" latinLnBrk="1" hangingPunct="1">
              <a:defRPr sz="5800" kern="1200">
                <a:solidFill>
                  <a:schemeClr val="lt1"/>
                </a:solidFill>
                <a:latin typeface="+mn-lt"/>
                <a:ea typeface="+mn-ea"/>
                <a:cs typeface="+mn-cs"/>
              </a:defRPr>
            </a:lvl7pPr>
            <a:lvl8pPr marL="10333131" algn="l" defTabSz="2952323" rtl="0" eaLnBrk="1" latinLnBrk="1" hangingPunct="1">
              <a:defRPr sz="5800" kern="1200">
                <a:solidFill>
                  <a:schemeClr val="lt1"/>
                </a:solidFill>
                <a:latin typeface="+mn-lt"/>
                <a:ea typeface="+mn-ea"/>
                <a:cs typeface="+mn-cs"/>
              </a:defRPr>
            </a:lvl8pPr>
            <a:lvl9pPr marL="11809293" algn="l" defTabSz="2952323" rtl="0" eaLnBrk="1" latinLnBrk="1" hangingPunct="1">
              <a:defRPr sz="5800" kern="1200">
                <a:solidFill>
                  <a:schemeClr val="lt1"/>
                </a:solidFill>
                <a:latin typeface="+mn-lt"/>
                <a:ea typeface="+mn-ea"/>
                <a:cs typeface="+mn-cs"/>
              </a:defRPr>
            </a:lvl9pPr>
          </a:lstStyle>
          <a:p>
            <a:pPr algn="ctr"/>
            <a:endParaRPr lang="ko-KR" altLang="en-US" dirty="0">
              <a:latin typeface="+mj-lt"/>
              <a:cs typeface="Times New Roman" pitchFamily="18" charset="0"/>
            </a:endParaRPr>
          </a:p>
        </p:txBody>
      </p:sp>
      <p:sp>
        <p:nvSpPr>
          <p:cNvPr id="34" name="모서리가 둥근 직사각형 91">
            <a:extLst>
              <a:ext uri="{FF2B5EF4-FFF2-40B4-BE49-F238E27FC236}">
                <a16:creationId xmlns:a16="http://schemas.microsoft.com/office/drawing/2014/main" id="{85A1DEB6-B359-4CF9-84B1-E53D4272FA1A}"/>
              </a:ext>
            </a:extLst>
          </p:cNvPr>
          <p:cNvSpPr/>
          <p:nvPr/>
        </p:nvSpPr>
        <p:spPr>
          <a:xfrm>
            <a:off x="15881377" y="32914714"/>
            <a:ext cx="13322863" cy="6631546"/>
          </a:xfrm>
          <a:prstGeom prst="roundRect">
            <a:avLst>
              <a:gd name="adj" fmla="val 257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2952323" rtl="0" eaLnBrk="1" latinLnBrk="1" hangingPunct="1">
              <a:defRPr sz="5800" kern="1200">
                <a:solidFill>
                  <a:schemeClr val="lt1"/>
                </a:solidFill>
                <a:latin typeface="+mn-lt"/>
                <a:ea typeface="+mn-ea"/>
                <a:cs typeface="+mn-cs"/>
              </a:defRPr>
            </a:lvl1pPr>
            <a:lvl2pPr marL="1476162" algn="l" defTabSz="2952323" rtl="0" eaLnBrk="1" latinLnBrk="1" hangingPunct="1">
              <a:defRPr sz="5800" kern="1200">
                <a:solidFill>
                  <a:schemeClr val="lt1"/>
                </a:solidFill>
                <a:latin typeface="+mn-lt"/>
                <a:ea typeface="+mn-ea"/>
                <a:cs typeface="+mn-cs"/>
              </a:defRPr>
            </a:lvl2pPr>
            <a:lvl3pPr marL="2952323" algn="l" defTabSz="2952323" rtl="0" eaLnBrk="1" latinLnBrk="1" hangingPunct="1">
              <a:defRPr sz="5800" kern="1200">
                <a:solidFill>
                  <a:schemeClr val="lt1"/>
                </a:solidFill>
                <a:latin typeface="+mn-lt"/>
                <a:ea typeface="+mn-ea"/>
                <a:cs typeface="+mn-cs"/>
              </a:defRPr>
            </a:lvl3pPr>
            <a:lvl4pPr marL="4428485" algn="l" defTabSz="2952323" rtl="0" eaLnBrk="1" latinLnBrk="1" hangingPunct="1">
              <a:defRPr sz="5800" kern="1200">
                <a:solidFill>
                  <a:schemeClr val="lt1"/>
                </a:solidFill>
                <a:latin typeface="+mn-lt"/>
                <a:ea typeface="+mn-ea"/>
                <a:cs typeface="+mn-cs"/>
              </a:defRPr>
            </a:lvl4pPr>
            <a:lvl5pPr marL="5904647" algn="l" defTabSz="2952323" rtl="0" eaLnBrk="1" latinLnBrk="1" hangingPunct="1">
              <a:defRPr sz="5800" kern="1200">
                <a:solidFill>
                  <a:schemeClr val="lt1"/>
                </a:solidFill>
                <a:latin typeface="+mn-lt"/>
                <a:ea typeface="+mn-ea"/>
                <a:cs typeface="+mn-cs"/>
              </a:defRPr>
            </a:lvl5pPr>
            <a:lvl6pPr marL="7380808" algn="l" defTabSz="2952323" rtl="0" eaLnBrk="1" latinLnBrk="1" hangingPunct="1">
              <a:defRPr sz="5800" kern="1200">
                <a:solidFill>
                  <a:schemeClr val="lt1"/>
                </a:solidFill>
                <a:latin typeface="+mn-lt"/>
                <a:ea typeface="+mn-ea"/>
                <a:cs typeface="+mn-cs"/>
              </a:defRPr>
            </a:lvl6pPr>
            <a:lvl7pPr marL="8856970" algn="l" defTabSz="2952323" rtl="0" eaLnBrk="1" latinLnBrk="1" hangingPunct="1">
              <a:defRPr sz="5800" kern="1200">
                <a:solidFill>
                  <a:schemeClr val="lt1"/>
                </a:solidFill>
                <a:latin typeface="+mn-lt"/>
                <a:ea typeface="+mn-ea"/>
                <a:cs typeface="+mn-cs"/>
              </a:defRPr>
            </a:lvl7pPr>
            <a:lvl8pPr marL="10333131" algn="l" defTabSz="2952323" rtl="0" eaLnBrk="1" latinLnBrk="1" hangingPunct="1">
              <a:defRPr sz="5800" kern="1200">
                <a:solidFill>
                  <a:schemeClr val="lt1"/>
                </a:solidFill>
                <a:latin typeface="+mn-lt"/>
                <a:ea typeface="+mn-ea"/>
                <a:cs typeface="+mn-cs"/>
              </a:defRPr>
            </a:lvl8pPr>
            <a:lvl9pPr marL="11809293" algn="l" defTabSz="2952323" rtl="0" eaLnBrk="1" latinLnBrk="1" hangingPunct="1">
              <a:defRPr sz="5800" kern="1200">
                <a:solidFill>
                  <a:schemeClr val="lt1"/>
                </a:solidFill>
                <a:latin typeface="+mn-lt"/>
                <a:ea typeface="+mn-ea"/>
                <a:cs typeface="+mn-cs"/>
              </a:defRPr>
            </a:lvl9pPr>
          </a:lstStyle>
          <a:p>
            <a:pPr algn="ctr"/>
            <a:endParaRPr lang="ko-KR" altLang="en-US" dirty="0">
              <a:latin typeface="+mj-lt"/>
              <a:cs typeface="Times New Roman" pitchFamily="18" charset="0"/>
            </a:endParaRPr>
          </a:p>
        </p:txBody>
      </p:sp>
      <p:sp>
        <p:nvSpPr>
          <p:cNvPr id="35" name="TextBox 34">
            <a:extLst>
              <a:ext uri="{FF2B5EF4-FFF2-40B4-BE49-F238E27FC236}">
                <a16:creationId xmlns:a16="http://schemas.microsoft.com/office/drawing/2014/main" id="{FEACC317-1E4F-435B-BCDF-F38D142F841C}"/>
              </a:ext>
            </a:extLst>
          </p:cNvPr>
          <p:cNvSpPr txBox="1"/>
          <p:nvPr/>
        </p:nvSpPr>
        <p:spPr>
          <a:xfrm>
            <a:off x="1188842" y="39870278"/>
            <a:ext cx="27897528" cy="646331"/>
          </a:xfrm>
          <a:prstGeom prst="rect">
            <a:avLst/>
          </a:prstGeom>
          <a:noFill/>
        </p:spPr>
        <p:txBody>
          <a:bodyPr wrap="square" rtlCol="0">
            <a:spAutoFit/>
          </a:bodyPr>
          <a:lstStyle>
            <a:defPPr>
              <a:defRPr lang="ko-KR"/>
            </a:defPPr>
            <a:lvl1pPr marL="0" algn="l" defTabSz="2952323" rtl="0" eaLnBrk="1" latinLnBrk="1" hangingPunct="1">
              <a:defRPr sz="5800" kern="1200">
                <a:solidFill>
                  <a:schemeClr val="tx1"/>
                </a:solidFill>
                <a:latin typeface="+mn-lt"/>
                <a:ea typeface="+mn-ea"/>
                <a:cs typeface="+mn-cs"/>
              </a:defRPr>
            </a:lvl1pPr>
            <a:lvl2pPr marL="1476162" algn="l" defTabSz="2952323" rtl="0" eaLnBrk="1" latinLnBrk="1" hangingPunct="1">
              <a:defRPr sz="5800" kern="1200">
                <a:solidFill>
                  <a:schemeClr val="tx1"/>
                </a:solidFill>
                <a:latin typeface="+mn-lt"/>
                <a:ea typeface="+mn-ea"/>
                <a:cs typeface="+mn-cs"/>
              </a:defRPr>
            </a:lvl2pPr>
            <a:lvl3pPr marL="2952323" algn="l" defTabSz="2952323" rtl="0" eaLnBrk="1" latinLnBrk="1" hangingPunct="1">
              <a:defRPr sz="5800" kern="1200">
                <a:solidFill>
                  <a:schemeClr val="tx1"/>
                </a:solidFill>
                <a:latin typeface="+mn-lt"/>
                <a:ea typeface="+mn-ea"/>
                <a:cs typeface="+mn-cs"/>
              </a:defRPr>
            </a:lvl3pPr>
            <a:lvl4pPr marL="4428485" algn="l" defTabSz="2952323" rtl="0" eaLnBrk="1" latinLnBrk="1" hangingPunct="1">
              <a:defRPr sz="5800" kern="1200">
                <a:solidFill>
                  <a:schemeClr val="tx1"/>
                </a:solidFill>
                <a:latin typeface="+mn-lt"/>
                <a:ea typeface="+mn-ea"/>
                <a:cs typeface="+mn-cs"/>
              </a:defRPr>
            </a:lvl4pPr>
            <a:lvl5pPr marL="5904647" algn="l" defTabSz="2952323" rtl="0" eaLnBrk="1" latinLnBrk="1" hangingPunct="1">
              <a:defRPr sz="5800" kern="1200">
                <a:solidFill>
                  <a:schemeClr val="tx1"/>
                </a:solidFill>
                <a:latin typeface="+mn-lt"/>
                <a:ea typeface="+mn-ea"/>
                <a:cs typeface="+mn-cs"/>
              </a:defRPr>
            </a:lvl5pPr>
            <a:lvl6pPr marL="7380808" algn="l" defTabSz="2952323" rtl="0" eaLnBrk="1" latinLnBrk="1" hangingPunct="1">
              <a:defRPr sz="5800" kern="1200">
                <a:solidFill>
                  <a:schemeClr val="tx1"/>
                </a:solidFill>
                <a:latin typeface="+mn-lt"/>
                <a:ea typeface="+mn-ea"/>
                <a:cs typeface="+mn-cs"/>
              </a:defRPr>
            </a:lvl6pPr>
            <a:lvl7pPr marL="8856970" algn="l" defTabSz="2952323" rtl="0" eaLnBrk="1" latinLnBrk="1" hangingPunct="1">
              <a:defRPr sz="5800" kern="1200">
                <a:solidFill>
                  <a:schemeClr val="tx1"/>
                </a:solidFill>
                <a:latin typeface="+mn-lt"/>
                <a:ea typeface="+mn-ea"/>
                <a:cs typeface="+mn-cs"/>
              </a:defRPr>
            </a:lvl7pPr>
            <a:lvl8pPr marL="10333131" algn="l" defTabSz="2952323" rtl="0" eaLnBrk="1" latinLnBrk="1" hangingPunct="1">
              <a:defRPr sz="5800" kern="1200">
                <a:solidFill>
                  <a:schemeClr val="tx1"/>
                </a:solidFill>
                <a:latin typeface="+mn-lt"/>
                <a:ea typeface="+mn-ea"/>
                <a:cs typeface="+mn-cs"/>
              </a:defRPr>
            </a:lvl8pPr>
            <a:lvl9pPr marL="11809293" algn="l" defTabSz="2952323" rtl="0" eaLnBrk="1" latinLnBrk="1" hangingPunct="1">
              <a:defRPr sz="5800" kern="1200">
                <a:solidFill>
                  <a:schemeClr val="tx1"/>
                </a:solidFill>
                <a:latin typeface="+mn-lt"/>
                <a:ea typeface="+mn-ea"/>
                <a:cs typeface="+mn-cs"/>
              </a:defRPr>
            </a:lvl9pPr>
          </a:lstStyle>
          <a:p>
            <a:pPr algn="just"/>
            <a:r>
              <a:rPr lang="en-US" altLang="ko-KR" sz="3600" b="1" dirty="0">
                <a:latin typeface="+mj-lt"/>
                <a:cs typeface="Times New Roman" pitchFamily="18" charset="0"/>
              </a:rPr>
              <a:t>Acknowledgment - </a:t>
            </a:r>
            <a:r>
              <a:rPr lang="en-US" altLang="ko-KR" sz="3600" b="1" dirty="0">
                <a:latin typeface="+mj-lt"/>
              </a:rPr>
              <a:t>The chip fabrication and EDA tool were supported by the IC Design Education Center(IDEC), Korea.</a:t>
            </a:r>
            <a:endParaRPr lang="ko-KR" altLang="ko-KR" sz="3600" b="1" dirty="0">
              <a:latin typeface="+mj-lt"/>
              <a:cs typeface="Times New Roman" pitchFamily="18" charset="0"/>
            </a:endParaRPr>
          </a:p>
        </p:txBody>
      </p:sp>
      <p:sp>
        <p:nvSpPr>
          <p:cNvPr id="36" name="TextBox 35">
            <a:extLst>
              <a:ext uri="{FF2B5EF4-FFF2-40B4-BE49-F238E27FC236}">
                <a16:creationId xmlns:a16="http://schemas.microsoft.com/office/drawing/2014/main" id="{01F9257F-2CDC-443A-9387-1BF833F3AE4A}"/>
              </a:ext>
            </a:extLst>
          </p:cNvPr>
          <p:cNvSpPr txBox="1"/>
          <p:nvPr/>
        </p:nvSpPr>
        <p:spPr>
          <a:xfrm>
            <a:off x="1227553" y="33172461"/>
            <a:ext cx="13190016" cy="646331"/>
          </a:xfrm>
          <a:prstGeom prst="rect">
            <a:avLst/>
          </a:prstGeom>
          <a:noFill/>
        </p:spPr>
        <p:txBody>
          <a:bodyPr wrap="square" rtlCol="0">
            <a:spAutoFit/>
          </a:bodyPr>
          <a:lstStyle>
            <a:defPPr>
              <a:defRPr lang="ko-KR"/>
            </a:defPPr>
            <a:lvl1pPr marL="0" algn="l" defTabSz="2952323" rtl="0" eaLnBrk="1" latinLnBrk="1" hangingPunct="1">
              <a:defRPr sz="5800" kern="1200">
                <a:solidFill>
                  <a:schemeClr val="tx1"/>
                </a:solidFill>
                <a:latin typeface="+mn-lt"/>
                <a:ea typeface="+mn-ea"/>
                <a:cs typeface="+mn-cs"/>
              </a:defRPr>
            </a:lvl1pPr>
            <a:lvl2pPr marL="1476162" algn="l" defTabSz="2952323" rtl="0" eaLnBrk="1" latinLnBrk="1" hangingPunct="1">
              <a:defRPr sz="5800" kern="1200">
                <a:solidFill>
                  <a:schemeClr val="tx1"/>
                </a:solidFill>
                <a:latin typeface="+mn-lt"/>
                <a:ea typeface="+mn-ea"/>
                <a:cs typeface="+mn-cs"/>
              </a:defRPr>
            </a:lvl2pPr>
            <a:lvl3pPr marL="2952323" algn="l" defTabSz="2952323" rtl="0" eaLnBrk="1" latinLnBrk="1" hangingPunct="1">
              <a:defRPr sz="5800" kern="1200">
                <a:solidFill>
                  <a:schemeClr val="tx1"/>
                </a:solidFill>
                <a:latin typeface="+mn-lt"/>
                <a:ea typeface="+mn-ea"/>
                <a:cs typeface="+mn-cs"/>
              </a:defRPr>
            </a:lvl3pPr>
            <a:lvl4pPr marL="4428485" algn="l" defTabSz="2952323" rtl="0" eaLnBrk="1" latinLnBrk="1" hangingPunct="1">
              <a:defRPr sz="5800" kern="1200">
                <a:solidFill>
                  <a:schemeClr val="tx1"/>
                </a:solidFill>
                <a:latin typeface="+mn-lt"/>
                <a:ea typeface="+mn-ea"/>
                <a:cs typeface="+mn-cs"/>
              </a:defRPr>
            </a:lvl4pPr>
            <a:lvl5pPr marL="5904647" algn="l" defTabSz="2952323" rtl="0" eaLnBrk="1" latinLnBrk="1" hangingPunct="1">
              <a:defRPr sz="5800" kern="1200">
                <a:solidFill>
                  <a:schemeClr val="tx1"/>
                </a:solidFill>
                <a:latin typeface="+mn-lt"/>
                <a:ea typeface="+mn-ea"/>
                <a:cs typeface="+mn-cs"/>
              </a:defRPr>
            </a:lvl5pPr>
            <a:lvl6pPr marL="7380808" algn="l" defTabSz="2952323" rtl="0" eaLnBrk="1" latinLnBrk="1" hangingPunct="1">
              <a:defRPr sz="5800" kern="1200">
                <a:solidFill>
                  <a:schemeClr val="tx1"/>
                </a:solidFill>
                <a:latin typeface="+mn-lt"/>
                <a:ea typeface="+mn-ea"/>
                <a:cs typeface="+mn-cs"/>
              </a:defRPr>
            </a:lvl6pPr>
            <a:lvl7pPr marL="8856970" algn="l" defTabSz="2952323" rtl="0" eaLnBrk="1" latinLnBrk="1" hangingPunct="1">
              <a:defRPr sz="5800" kern="1200">
                <a:solidFill>
                  <a:schemeClr val="tx1"/>
                </a:solidFill>
                <a:latin typeface="+mn-lt"/>
                <a:ea typeface="+mn-ea"/>
                <a:cs typeface="+mn-cs"/>
              </a:defRPr>
            </a:lvl7pPr>
            <a:lvl8pPr marL="10333131" algn="l" defTabSz="2952323" rtl="0" eaLnBrk="1" latinLnBrk="1" hangingPunct="1">
              <a:defRPr sz="5800" kern="1200">
                <a:solidFill>
                  <a:schemeClr val="tx1"/>
                </a:solidFill>
                <a:latin typeface="+mn-lt"/>
                <a:ea typeface="+mn-ea"/>
                <a:cs typeface="+mn-cs"/>
              </a:defRPr>
            </a:lvl8pPr>
            <a:lvl9pPr marL="11809293" algn="l" defTabSz="2952323" rtl="0" eaLnBrk="1" latinLnBrk="1" hangingPunct="1">
              <a:defRPr sz="5800" kern="1200">
                <a:solidFill>
                  <a:schemeClr val="tx1"/>
                </a:solidFill>
                <a:latin typeface="+mn-lt"/>
                <a:ea typeface="+mn-ea"/>
                <a:cs typeface="+mn-cs"/>
              </a:defRPr>
            </a:lvl9pPr>
          </a:lstStyle>
          <a:p>
            <a:r>
              <a:rPr lang="en-US" altLang="ko-KR" sz="3600" b="1" dirty="0">
                <a:latin typeface="+mj-lt"/>
                <a:cs typeface="Times New Roman" pitchFamily="18" charset="0"/>
              </a:rPr>
              <a:t>5. Microphotograph</a:t>
            </a:r>
            <a:r>
              <a:rPr lang="ko-KR" altLang="en-US" sz="3600" b="1" dirty="0">
                <a:latin typeface="+mj-lt"/>
                <a:cs typeface="Times New Roman" pitchFamily="18" charset="0"/>
              </a:rPr>
              <a:t> </a:t>
            </a:r>
            <a:r>
              <a:rPr lang="en-US" altLang="ko-KR" sz="3600" b="1" dirty="0">
                <a:latin typeface="+mj-lt"/>
                <a:cs typeface="Times New Roman" pitchFamily="18" charset="0"/>
              </a:rPr>
              <a:t>of the Chip</a:t>
            </a:r>
            <a:endParaRPr lang="ko-KR" altLang="en-US" sz="3600" b="1" dirty="0">
              <a:latin typeface="+mj-lt"/>
              <a:cs typeface="Times New Roman" pitchFamily="18" charset="0"/>
            </a:endParaRPr>
          </a:p>
        </p:txBody>
      </p:sp>
      <p:sp>
        <p:nvSpPr>
          <p:cNvPr id="37" name="TextBox 36">
            <a:extLst>
              <a:ext uri="{FF2B5EF4-FFF2-40B4-BE49-F238E27FC236}">
                <a16:creationId xmlns:a16="http://schemas.microsoft.com/office/drawing/2014/main" id="{560D8BAA-BAA7-4E3E-AD49-1F99C6F52ECE}"/>
              </a:ext>
            </a:extLst>
          </p:cNvPr>
          <p:cNvSpPr txBox="1"/>
          <p:nvPr/>
        </p:nvSpPr>
        <p:spPr>
          <a:xfrm>
            <a:off x="16251075" y="33172461"/>
            <a:ext cx="7876376" cy="646331"/>
          </a:xfrm>
          <a:prstGeom prst="rect">
            <a:avLst/>
          </a:prstGeom>
          <a:noFill/>
        </p:spPr>
        <p:txBody>
          <a:bodyPr wrap="square" rtlCol="0">
            <a:spAutoFit/>
          </a:bodyPr>
          <a:lstStyle>
            <a:defPPr>
              <a:defRPr lang="ko-KR"/>
            </a:defPPr>
            <a:lvl1pPr marL="0" algn="l" defTabSz="2952323" rtl="0" eaLnBrk="1" latinLnBrk="1" hangingPunct="1">
              <a:defRPr sz="5800" kern="1200">
                <a:solidFill>
                  <a:schemeClr val="tx1"/>
                </a:solidFill>
                <a:latin typeface="+mn-lt"/>
                <a:ea typeface="+mn-ea"/>
                <a:cs typeface="+mn-cs"/>
              </a:defRPr>
            </a:lvl1pPr>
            <a:lvl2pPr marL="1476162" algn="l" defTabSz="2952323" rtl="0" eaLnBrk="1" latinLnBrk="1" hangingPunct="1">
              <a:defRPr sz="5800" kern="1200">
                <a:solidFill>
                  <a:schemeClr val="tx1"/>
                </a:solidFill>
                <a:latin typeface="+mn-lt"/>
                <a:ea typeface="+mn-ea"/>
                <a:cs typeface="+mn-cs"/>
              </a:defRPr>
            </a:lvl2pPr>
            <a:lvl3pPr marL="2952323" algn="l" defTabSz="2952323" rtl="0" eaLnBrk="1" latinLnBrk="1" hangingPunct="1">
              <a:defRPr sz="5800" kern="1200">
                <a:solidFill>
                  <a:schemeClr val="tx1"/>
                </a:solidFill>
                <a:latin typeface="+mn-lt"/>
                <a:ea typeface="+mn-ea"/>
                <a:cs typeface="+mn-cs"/>
              </a:defRPr>
            </a:lvl3pPr>
            <a:lvl4pPr marL="4428485" algn="l" defTabSz="2952323" rtl="0" eaLnBrk="1" latinLnBrk="1" hangingPunct="1">
              <a:defRPr sz="5800" kern="1200">
                <a:solidFill>
                  <a:schemeClr val="tx1"/>
                </a:solidFill>
                <a:latin typeface="+mn-lt"/>
                <a:ea typeface="+mn-ea"/>
                <a:cs typeface="+mn-cs"/>
              </a:defRPr>
            </a:lvl4pPr>
            <a:lvl5pPr marL="5904647" algn="l" defTabSz="2952323" rtl="0" eaLnBrk="1" latinLnBrk="1" hangingPunct="1">
              <a:defRPr sz="5800" kern="1200">
                <a:solidFill>
                  <a:schemeClr val="tx1"/>
                </a:solidFill>
                <a:latin typeface="+mn-lt"/>
                <a:ea typeface="+mn-ea"/>
                <a:cs typeface="+mn-cs"/>
              </a:defRPr>
            </a:lvl5pPr>
            <a:lvl6pPr marL="7380808" algn="l" defTabSz="2952323" rtl="0" eaLnBrk="1" latinLnBrk="1" hangingPunct="1">
              <a:defRPr sz="5800" kern="1200">
                <a:solidFill>
                  <a:schemeClr val="tx1"/>
                </a:solidFill>
                <a:latin typeface="+mn-lt"/>
                <a:ea typeface="+mn-ea"/>
                <a:cs typeface="+mn-cs"/>
              </a:defRPr>
            </a:lvl6pPr>
            <a:lvl7pPr marL="8856970" algn="l" defTabSz="2952323" rtl="0" eaLnBrk="1" latinLnBrk="1" hangingPunct="1">
              <a:defRPr sz="5800" kern="1200">
                <a:solidFill>
                  <a:schemeClr val="tx1"/>
                </a:solidFill>
                <a:latin typeface="+mn-lt"/>
                <a:ea typeface="+mn-ea"/>
                <a:cs typeface="+mn-cs"/>
              </a:defRPr>
            </a:lvl7pPr>
            <a:lvl8pPr marL="10333131" algn="l" defTabSz="2952323" rtl="0" eaLnBrk="1" latinLnBrk="1" hangingPunct="1">
              <a:defRPr sz="5800" kern="1200">
                <a:solidFill>
                  <a:schemeClr val="tx1"/>
                </a:solidFill>
                <a:latin typeface="+mn-lt"/>
                <a:ea typeface="+mn-ea"/>
                <a:cs typeface="+mn-cs"/>
              </a:defRPr>
            </a:lvl8pPr>
            <a:lvl9pPr marL="11809293" algn="l" defTabSz="2952323" rtl="0" eaLnBrk="1" latinLnBrk="1" hangingPunct="1">
              <a:defRPr sz="5800" kern="1200">
                <a:solidFill>
                  <a:schemeClr val="tx1"/>
                </a:solidFill>
                <a:latin typeface="+mn-lt"/>
                <a:ea typeface="+mn-ea"/>
                <a:cs typeface="+mn-cs"/>
              </a:defRPr>
            </a:lvl9pPr>
          </a:lstStyle>
          <a:p>
            <a:r>
              <a:rPr lang="en-US" altLang="ko-KR" sz="3600" b="1" dirty="0">
                <a:latin typeface="+mj-lt"/>
                <a:cs typeface="Times New Roman" pitchFamily="18" charset="0"/>
              </a:rPr>
              <a:t>6. Performance Summary</a:t>
            </a:r>
            <a:endParaRPr lang="ko-KR" altLang="en-US" sz="3600" b="1" dirty="0">
              <a:latin typeface="+mj-lt"/>
              <a:cs typeface="Times New Roman" pitchFamily="18" charset="0"/>
            </a:endParaRPr>
          </a:p>
        </p:txBody>
      </p:sp>
      <p:sp>
        <p:nvSpPr>
          <p:cNvPr id="39" name="모서리가 둥근 직사각형 63">
            <a:extLst>
              <a:ext uri="{FF2B5EF4-FFF2-40B4-BE49-F238E27FC236}">
                <a16:creationId xmlns:a16="http://schemas.microsoft.com/office/drawing/2014/main" id="{0B99C05D-C610-4315-ADED-1B0422A03A8E}"/>
              </a:ext>
            </a:extLst>
          </p:cNvPr>
          <p:cNvSpPr/>
          <p:nvPr/>
        </p:nvSpPr>
        <p:spPr>
          <a:xfrm>
            <a:off x="873001" y="14175755"/>
            <a:ext cx="14235854" cy="7943799"/>
          </a:xfrm>
          <a:prstGeom prst="roundRect">
            <a:avLst>
              <a:gd name="adj" fmla="val 257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2952323" rtl="0" eaLnBrk="1" latinLnBrk="1" hangingPunct="1">
              <a:defRPr sz="5800" kern="1200">
                <a:solidFill>
                  <a:schemeClr val="lt1"/>
                </a:solidFill>
                <a:latin typeface="+mn-lt"/>
                <a:ea typeface="+mn-ea"/>
                <a:cs typeface="+mn-cs"/>
              </a:defRPr>
            </a:lvl1pPr>
            <a:lvl2pPr marL="1476162" algn="l" defTabSz="2952323" rtl="0" eaLnBrk="1" latinLnBrk="1" hangingPunct="1">
              <a:defRPr sz="5800" kern="1200">
                <a:solidFill>
                  <a:schemeClr val="lt1"/>
                </a:solidFill>
                <a:latin typeface="+mn-lt"/>
                <a:ea typeface="+mn-ea"/>
                <a:cs typeface="+mn-cs"/>
              </a:defRPr>
            </a:lvl2pPr>
            <a:lvl3pPr marL="2952323" algn="l" defTabSz="2952323" rtl="0" eaLnBrk="1" latinLnBrk="1" hangingPunct="1">
              <a:defRPr sz="5800" kern="1200">
                <a:solidFill>
                  <a:schemeClr val="lt1"/>
                </a:solidFill>
                <a:latin typeface="+mn-lt"/>
                <a:ea typeface="+mn-ea"/>
                <a:cs typeface="+mn-cs"/>
              </a:defRPr>
            </a:lvl3pPr>
            <a:lvl4pPr marL="4428485" algn="l" defTabSz="2952323" rtl="0" eaLnBrk="1" latinLnBrk="1" hangingPunct="1">
              <a:defRPr sz="5800" kern="1200">
                <a:solidFill>
                  <a:schemeClr val="lt1"/>
                </a:solidFill>
                <a:latin typeface="+mn-lt"/>
                <a:ea typeface="+mn-ea"/>
                <a:cs typeface="+mn-cs"/>
              </a:defRPr>
            </a:lvl4pPr>
            <a:lvl5pPr marL="5904647" algn="l" defTabSz="2952323" rtl="0" eaLnBrk="1" latinLnBrk="1" hangingPunct="1">
              <a:defRPr sz="5800" kern="1200">
                <a:solidFill>
                  <a:schemeClr val="lt1"/>
                </a:solidFill>
                <a:latin typeface="+mn-lt"/>
                <a:ea typeface="+mn-ea"/>
                <a:cs typeface="+mn-cs"/>
              </a:defRPr>
            </a:lvl5pPr>
            <a:lvl6pPr marL="7380808" algn="l" defTabSz="2952323" rtl="0" eaLnBrk="1" latinLnBrk="1" hangingPunct="1">
              <a:defRPr sz="5800" kern="1200">
                <a:solidFill>
                  <a:schemeClr val="lt1"/>
                </a:solidFill>
                <a:latin typeface="+mn-lt"/>
                <a:ea typeface="+mn-ea"/>
                <a:cs typeface="+mn-cs"/>
              </a:defRPr>
            </a:lvl6pPr>
            <a:lvl7pPr marL="8856970" algn="l" defTabSz="2952323" rtl="0" eaLnBrk="1" latinLnBrk="1" hangingPunct="1">
              <a:defRPr sz="5800" kern="1200">
                <a:solidFill>
                  <a:schemeClr val="lt1"/>
                </a:solidFill>
                <a:latin typeface="+mn-lt"/>
                <a:ea typeface="+mn-ea"/>
                <a:cs typeface="+mn-cs"/>
              </a:defRPr>
            </a:lvl7pPr>
            <a:lvl8pPr marL="10333131" algn="l" defTabSz="2952323" rtl="0" eaLnBrk="1" latinLnBrk="1" hangingPunct="1">
              <a:defRPr sz="5800" kern="1200">
                <a:solidFill>
                  <a:schemeClr val="lt1"/>
                </a:solidFill>
                <a:latin typeface="+mn-lt"/>
                <a:ea typeface="+mn-ea"/>
                <a:cs typeface="+mn-cs"/>
              </a:defRPr>
            </a:lvl8pPr>
            <a:lvl9pPr marL="11809293" algn="l" defTabSz="2952323" rtl="0" eaLnBrk="1" latinLnBrk="1" hangingPunct="1">
              <a:defRPr sz="5800" kern="1200">
                <a:solidFill>
                  <a:schemeClr val="lt1"/>
                </a:solidFill>
                <a:latin typeface="+mn-lt"/>
                <a:ea typeface="+mn-ea"/>
                <a:cs typeface="+mn-cs"/>
              </a:defRPr>
            </a:lvl9pPr>
          </a:lstStyle>
          <a:p>
            <a:pPr algn="ctr"/>
            <a:endParaRPr lang="ko-KR" altLang="en-US" sz="3600" dirty="0">
              <a:latin typeface="+mj-lt"/>
              <a:cs typeface="Times New Roman" pitchFamily="18" charset="0"/>
            </a:endParaRPr>
          </a:p>
        </p:txBody>
      </p:sp>
      <p:sp>
        <p:nvSpPr>
          <p:cNvPr id="40" name="모서리가 둥근 직사각형 68">
            <a:extLst>
              <a:ext uri="{FF2B5EF4-FFF2-40B4-BE49-F238E27FC236}">
                <a16:creationId xmlns:a16="http://schemas.microsoft.com/office/drawing/2014/main" id="{3AAFE47B-2FBE-46D0-B4B2-B144A186AAA6}"/>
              </a:ext>
            </a:extLst>
          </p:cNvPr>
          <p:cNvSpPr/>
          <p:nvPr/>
        </p:nvSpPr>
        <p:spPr>
          <a:xfrm>
            <a:off x="15575458" y="14174323"/>
            <a:ext cx="14060418" cy="7974299"/>
          </a:xfrm>
          <a:prstGeom prst="roundRect">
            <a:avLst>
              <a:gd name="adj" fmla="val 257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2952323" rtl="0" eaLnBrk="1" latinLnBrk="1" hangingPunct="1">
              <a:defRPr sz="5800" kern="1200">
                <a:solidFill>
                  <a:schemeClr val="lt1"/>
                </a:solidFill>
                <a:latin typeface="+mn-lt"/>
                <a:ea typeface="+mn-ea"/>
                <a:cs typeface="+mn-cs"/>
              </a:defRPr>
            </a:lvl1pPr>
            <a:lvl2pPr marL="1476162" algn="l" defTabSz="2952323" rtl="0" eaLnBrk="1" latinLnBrk="1" hangingPunct="1">
              <a:defRPr sz="5800" kern="1200">
                <a:solidFill>
                  <a:schemeClr val="lt1"/>
                </a:solidFill>
                <a:latin typeface="+mn-lt"/>
                <a:ea typeface="+mn-ea"/>
                <a:cs typeface="+mn-cs"/>
              </a:defRPr>
            </a:lvl2pPr>
            <a:lvl3pPr marL="2952323" algn="l" defTabSz="2952323" rtl="0" eaLnBrk="1" latinLnBrk="1" hangingPunct="1">
              <a:defRPr sz="5800" kern="1200">
                <a:solidFill>
                  <a:schemeClr val="lt1"/>
                </a:solidFill>
                <a:latin typeface="+mn-lt"/>
                <a:ea typeface="+mn-ea"/>
                <a:cs typeface="+mn-cs"/>
              </a:defRPr>
            </a:lvl3pPr>
            <a:lvl4pPr marL="4428485" algn="l" defTabSz="2952323" rtl="0" eaLnBrk="1" latinLnBrk="1" hangingPunct="1">
              <a:defRPr sz="5800" kern="1200">
                <a:solidFill>
                  <a:schemeClr val="lt1"/>
                </a:solidFill>
                <a:latin typeface="+mn-lt"/>
                <a:ea typeface="+mn-ea"/>
                <a:cs typeface="+mn-cs"/>
              </a:defRPr>
            </a:lvl4pPr>
            <a:lvl5pPr marL="5904647" algn="l" defTabSz="2952323" rtl="0" eaLnBrk="1" latinLnBrk="1" hangingPunct="1">
              <a:defRPr sz="5800" kern="1200">
                <a:solidFill>
                  <a:schemeClr val="lt1"/>
                </a:solidFill>
                <a:latin typeface="+mn-lt"/>
                <a:ea typeface="+mn-ea"/>
                <a:cs typeface="+mn-cs"/>
              </a:defRPr>
            </a:lvl5pPr>
            <a:lvl6pPr marL="7380808" algn="l" defTabSz="2952323" rtl="0" eaLnBrk="1" latinLnBrk="1" hangingPunct="1">
              <a:defRPr sz="5800" kern="1200">
                <a:solidFill>
                  <a:schemeClr val="lt1"/>
                </a:solidFill>
                <a:latin typeface="+mn-lt"/>
                <a:ea typeface="+mn-ea"/>
                <a:cs typeface="+mn-cs"/>
              </a:defRPr>
            </a:lvl6pPr>
            <a:lvl7pPr marL="8856970" algn="l" defTabSz="2952323" rtl="0" eaLnBrk="1" latinLnBrk="1" hangingPunct="1">
              <a:defRPr sz="5800" kern="1200">
                <a:solidFill>
                  <a:schemeClr val="lt1"/>
                </a:solidFill>
                <a:latin typeface="+mn-lt"/>
                <a:ea typeface="+mn-ea"/>
                <a:cs typeface="+mn-cs"/>
              </a:defRPr>
            </a:lvl7pPr>
            <a:lvl8pPr marL="10333131" algn="l" defTabSz="2952323" rtl="0" eaLnBrk="1" latinLnBrk="1" hangingPunct="1">
              <a:defRPr sz="5800" kern="1200">
                <a:solidFill>
                  <a:schemeClr val="lt1"/>
                </a:solidFill>
                <a:latin typeface="+mn-lt"/>
                <a:ea typeface="+mn-ea"/>
                <a:cs typeface="+mn-cs"/>
              </a:defRPr>
            </a:lvl8pPr>
            <a:lvl9pPr marL="11809293" algn="l" defTabSz="2952323" rtl="0" eaLnBrk="1" latinLnBrk="1" hangingPunct="1">
              <a:defRPr sz="5800" kern="1200">
                <a:solidFill>
                  <a:schemeClr val="lt1"/>
                </a:solidFill>
                <a:latin typeface="+mn-lt"/>
                <a:ea typeface="+mn-ea"/>
                <a:cs typeface="+mn-cs"/>
              </a:defRPr>
            </a:lvl9pPr>
          </a:lstStyle>
          <a:p>
            <a:pPr algn="ctr"/>
            <a:endParaRPr lang="ko-KR" altLang="en-US" sz="3600" dirty="0">
              <a:latin typeface="+mj-lt"/>
              <a:cs typeface="Times New Roman" pitchFamily="18" charset="0"/>
            </a:endParaRPr>
          </a:p>
        </p:txBody>
      </p:sp>
      <p:sp>
        <p:nvSpPr>
          <p:cNvPr id="44" name="TextBox 43">
            <a:extLst>
              <a:ext uri="{FF2B5EF4-FFF2-40B4-BE49-F238E27FC236}">
                <a16:creationId xmlns:a16="http://schemas.microsoft.com/office/drawing/2014/main" id="{19E8DD9C-CAD7-457E-ABD2-A36E5A7F7CFB}"/>
              </a:ext>
            </a:extLst>
          </p:cNvPr>
          <p:cNvSpPr txBox="1"/>
          <p:nvPr/>
        </p:nvSpPr>
        <p:spPr>
          <a:xfrm>
            <a:off x="2065518" y="20473909"/>
            <a:ext cx="12099852" cy="1200329"/>
          </a:xfrm>
          <a:prstGeom prst="rect">
            <a:avLst/>
          </a:prstGeom>
          <a:noFill/>
        </p:spPr>
        <p:txBody>
          <a:bodyPr wrap="square" rtlCol="0">
            <a:spAutoFit/>
          </a:bodyPr>
          <a:lstStyle/>
          <a:p>
            <a:r>
              <a:rPr lang="en-US" altLang="ko-KR" sz="3600" b="1" dirty="0"/>
              <a:t> The block diagram of the proposed </a:t>
            </a:r>
            <a:r>
              <a:rPr lang="en-US" altLang="ko-KR" sz="3600" b="1" dirty="0" err="1"/>
              <a:t>referenceless</a:t>
            </a:r>
            <a:r>
              <a:rPr lang="en-US" altLang="ko-KR" sz="3600" b="1" dirty="0"/>
              <a:t> CDR with counter-based frequency acquisition scheme is shown in Fig.1.</a:t>
            </a:r>
            <a:endParaRPr lang="ko-KR" altLang="en-US" sz="3600" b="1" dirty="0"/>
          </a:p>
        </p:txBody>
      </p:sp>
      <p:pic>
        <p:nvPicPr>
          <p:cNvPr id="51" name="그림 50">
            <a:extLst>
              <a:ext uri="{FF2B5EF4-FFF2-40B4-BE49-F238E27FC236}">
                <a16:creationId xmlns:a16="http://schemas.microsoft.com/office/drawing/2014/main" id="{0298667D-BF6A-4ECC-A3E2-F7C840203B95}"/>
              </a:ext>
            </a:extLst>
          </p:cNvPr>
          <p:cNvPicPr>
            <a:picLocks noChangeAspect="1"/>
          </p:cNvPicPr>
          <p:nvPr/>
        </p:nvPicPr>
        <p:blipFill>
          <a:blip r:embed="rId2"/>
          <a:stretch>
            <a:fillRect/>
          </a:stretch>
        </p:blipFill>
        <p:spPr>
          <a:xfrm>
            <a:off x="1826589" y="34238618"/>
            <a:ext cx="12864879" cy="4200102"/>
          </a:xfrm>
          <a:prstGeom prst="rect">
            <a:avLst/>
          </a:prstGeom>
        </p:spPr>
      </p:pic>
      <p:pic>
        <p:nvPicPr>
          <p:cNvPr id="52" name="그림 51">
            <a:extLst>
              <a:ext uri="{FF2B5EF4-FFF2-40B4-BE49-F238E27FC236}">
                <a16:creationId xmlns:a16="http://schemas.microsoft.com/office/drawing/2014/main" id="{38698854-4666-46A2-BC44-F1E1F7A489BC}"/>
              </a:ext>
            </a:extLst>
          </p:cNvPr>
          <p:cNvPicPr>
            <a:picLocks noChangeAspect="1"/>
          </p:cNvPicPr>
          <p:nvPr/>
        </p:nvPicPr>
        <p:blipFill>
          <a:blip r:embed="rId3"/>
          <a:stretch>
            <a:fillRect/>
          </a:stretch>
        </p:blipFill>
        <p:spPr>
          <a:xfrm>
            <a:off x="19094404" y="33748600"/>
            <a:ext cx="8265024" cy="5773181"/>
          </a:xfrm>
          <a:prstGeom prst="rect">
            <a:avLst/>
          </a:prstGeom>
        </p:spPr>
      </p:pic>
      <p:pic>
        <p:nvPicPr>
          <p:cNvPr id="53" name="그림 52">
            <a:extLst>
              <a:ext uri="{FF2B5EF4-FFF2-40B4-BE49-F238E27FC236}">
                <a16:creationId xmlns:a16="http://schemas.microsoft.com/office/drawing/2014/main" id="{9071AC24-D62C-4141-A95D-2C37AF1FDE0C}"/>
              </a:ext>
            </a:extLst>
          </p:cNvPr>
          <p:cNvPicPr>
            <a:picLocks noChangeAspect="1"/>
          </p:cNvPicPr>
          <p:nvPr/>
        </p:nvPicPr>
        <p:blipFill>
          <a:blip r:embed="rId4"/>
          <a:stretch>
            <a:fillRect/>
          </a:stretch>
        </p:blipFill>
        <p:spPr>
          <a:xfrm>
            <a:off x="16903965" y="25663372"/>
            <a:ext cx="11272496" cy="5230526"/>
          </a:xfrm>
          <a:prstGeom prst="rect">
            <a:avLst/>
          </a:prstGeom>
        </p:spPr>
      </p:pic>
      <p:pic>
        <p:nvPicPr>
          <p:cNvPr id="55" name="그림 54">
            <a:extLst>
              <a:ext uri="{FF2B5EF4-FFF2-40B4-BE49-F238E27FC236}">
                <a16:creationId xmlns:a16="http://schemas.microsoft.com/office/drawing/2014/main" id="{5F525CFC-51B5-4014-AE5F-082207850247}"/>
              </a:ext>
            </a:extLst>
          </p:cNvPr>
          <p:cNvPicPr>
            <a:picLocks noChangeAspect="1"/>
          </p:cNvPicPr>
          <p:nvPr/>
        </p:nvPicPr>
        <p:blipFill>
          <a:blip r:embed="rId5"/>
          <a:stretch>
            <a:fillRect/>
          </a:stretch>
        </p:blipFill>
        <p:spPr>
          <a:xfrm>
            <a:off x="2071122" y="15125099"/>
            <a:ext cx="11970931" cy="5082226"/>
          </a:xfrm>
          <a:prstGeom prst="rect">
            <a:avLst/>
          </a:prstGeom>
        </p:spPr>
      </p:pic>
      <p:pic>
        <p:nvPicPr>
          <p:cNvPr id="57" name="그림 56">
            <a:extLst>
              <a:ext uri="{FF2B5EF4-FFF2-40B4-BE49-F238E27FC236}">
                <a16:creationId xmlns:a16="http://schemas.microsoft.com/office/drawing/2014/main" id="{62A07FEE-7AA3-4E72-BE52-6E6AB4C6F4C0}"/>
              </a:ext>
            </a:extLst>
          </p:cNvPr>
          <p:cNvPicPr>
            <a:picLocks noChangeAspect="1"/>
          </p:cNvPicPr>
          <p:nvPr/>
        </p:nvPicPr>
        <p:blipFill>
          <a:blip r:embed="rId6"/>
          <a:stretch>
            <a:fillRect/>
          </a:stretch>
        </p:blipFill>
        <p:spPr>
          <a:xfrm>
            <a:off x="16903965" y="15216279"/>
            <a:ext cx="11471861" cy="4879822"/>
          </a:xfrm>
          <a:prstGeom prst="rect">
            <a:avLst/>
          </a:prstGeom>
        </p:spPr>
      </p:pic>
      <p:pic>
        <p:nvPicPr>
          <p:cNvPr id="58" name="그림 57">
            <a:extLst>
              <a:ext uri="{FF2B5EF4-FFF2-40B4-BE49-F238E27FC236}">
                <a16:creationId xmlns:a16="http://schemas.microsoft.com/office/drawing/2014/main" id="{0F1FE5D1-97FD-4701-890C-C8AA2E5F6C33}"/>
              </a:ext>
            </a:extLst>
          </p:cNvPr>
          <p:cNvPicPr>
            <a:picLocks noChangeAspect="1"/>
          </p:cNvPicPr>
          <p:nvPr/>
        </p:nvPicPr>
        <p:blipFill>
          <a:blip r:embed="rId7"/>
          <a:stretch>
            <a:fillRect/>
          </a:stretch>
        </p:blipFill>
        <p:spPr>
          <a:xfrm>
            <a:off x="1275148" y="25114699"/>
            <a:ext cx="13697916" cy="5517406"/>
          </a:xfrm>
          <a:prstGeom prst="rect">
            <a:avLst/>
          </a:prstGeom>
        </p:spPr>
      </p:pic>
      <p:sp>
        <p:nvSpPr>
          <p:cNvPr id="59" name="TextBox 58">
            <a:extLst>
              <a:ext uri="{FF2B5EF4-FFF2-40B4-BE49-F238E27FC236}">
                <a16:creationId xmlns:a16="http://schemas.microsoft.com/office/drawing/2014/main" id="{97DC8AE3-06A0-4720-8B12-7F344AD224F0}"/>
              </a:ext>
            </a:extLst>
          </p:cNvPr>
          <p:cNvSpPr txBox="1"/>
          <p:nvPr/>
        </p:nvSpPr>
        <p:spPr>
          <a:xfrm>
            <a:off x="16096995" y="20316106"/>
            <a:ext cx="13502626" cy="1754326"/>
          </a:xfrm>
          <a:prstGeom prst="rect">
            <a:avLst/>
          </a:prstGeom>
          <a:noFill/>
        </p:spPr>
        <p:txBody>
          <a:bodyPr wrap="square" rtlCol="0">
            <a:spAutoFit/>
          </a:bodyPr>
          <a:lstStyle/>
          <a:p>
            <a:r>
              <a:rPr lang="en-US" altLang="ko-KR" sz="3600" b="1" dirty="0"/>
              <a:t> FDS generates the frequency driving direction (Lead or Lag), and the output of FD (</a:t>
            </a:r>
            <a:r>
              <a:rPr lang="en-US" altLang="ko-KR" sz="3600" b="1" dirty="0" err="1"/>
              <a:t>UP</a:t>
            </a:r>
            <a:r>
              <a:rPr lang="en-US" altLang="ko-KR" sz="3600" b="1" baseline="-25000" dirty="0" err="1"/>
              <a:t>freq</a:t>
            </a:r>
            <a:r>
              <a:rPr lang="en-US" altLang="ko-KR" sz="3600" b="1" dirty="0"/>
              <a:t> or </a:t>
            </a:r>
            <a:r>
              <a:rPr lang="en-US" altLang="ko-KR" sz="3600" b="1" dirty="0" err="1"/>
              <a:t>DN</a:t>
            </a:r>
            <a:r>
              <a:rPr lang="en-US" altLang="ko-KR" sz="3600" b="1" baseline="-25000" dirty="0" err="1"/>
              <a:t>freq</a:t>
            </a:r>
            <a:r>
              <a:rPr lang="en-US" altLang="ko-KR" sz="3600" b="1" dirty="0"/>
              <a:t>) is proportional to frequency difference between input data (D</a:t>
            </a:r>
            <a:r>
              <a:rPr lang="en-US" altLang="ko-KR" sz="3600" b="1" baseline="-25000" dirty="0"/>
              <a:t>in</a:t>
            </a:r>
            <a:r>
              <a:rPr lang="en-US" altLang="ko-KR" sz="3600" b="1" dirty="0"/>
              <a:t>) and VCO clock (CLK)</a:t>
            </a:r>
            <a:endParaRPr lang="ko-KR" altLang="en-US" sz="3600" b="1" dirty="0"/>
          </a:p>
        </p:txBody>
      </p:sp>
      <p:sp>
        <p:nvSpPr>
          <p:cNvPr id="2" name="TextBox 1">
            <a:extLst>
              <a:ext uri="{FF2B5EF4-FFF2-40B4-BE49-F238E27FC236}">
                <a16:creationId xmlns:a16="http://schemas.microsoft.com/office/drawing/2014/main" id="{5203615B-FE6C-4EF3-B56F-3FC8E5A1526C}"/>
              </a:ext>
            </a:extLst>
          </p:cNvPr>
          <p:cNvSpPr txBox="1"/>
          <p:nvPr/>
        </p:nvSpPr>
        <p:spPr>
          <a:xfrm>
            <a:off x="20997689" y="37452300"/>
            <a:ext cx="572302" cy="346249"/>
          </a:xfrm>
          <a:prstGeom prst="rect">
            <a:avLst/>
          </a:prstGeom>
          <a:solidFill>
            <a:schemeClr val="bg1"/>
          </a:solidFill>
        </p:spPr>
        <p:txBody>
          <a:bodyPr wrap="square" rtlCol="0">
            <a:spAutoFit/>
          </a:bodyPr>
          <a:lstStyle/>
          <a:p>
            <a:r>
              <a:rPr lang="en-US" altLang="ko-KR" sz="1650" dirty="0">
                <a:latin typeface="Times New Roman" panose="02020603050405020304" pitchFamily="18" charset="0"/>
                <a:cs typeface="Times New Roman" panose="02020603050405020304" pitchFamily="18" charset="0"/>
              </a:rPr>
              <a:t>0.34</a:t>
            </a:r>
            <a:endParaRPr lang="ko-KR" altLang="en-US" sz="165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4DA9D0DA-3924-4EC8-9ADC-703826EB33BE}"/>
              </a:ext>
            </a:extLst>
          </p:cNvPr>
          <p:cNvSpPr txBox="1"/>
          <p:nvPr/>
        </p:nvSpPr>
        <p:spPr>
          <a:xfrm>
            <a:off x="22069022" y="37452300"/>
            <a:ext cx="572302" cy="346249"/>
          </a:xfrm>
          <a:prstGeom prst="rect">
            <a:avLst/>
          </a:prstGeom>
          <a:solidFill>
            <a:schemeClr val="bg1"/>
          </a:solidFill>
        </p:spPr>
        <p:txBody>
          <a:bodyPr wrap="square" rtlCol="0">
            <a:spAutoFit/>
          </a:bodyPr>
          <a:lstStyle/>
          <a:p>
            <a:r>
              <a:rPr lang="en-US" altLang="ko-KR" sz="1650" dirty="0">
                <a:latin typeface="Times New Roman" panose="02020603050405020304" pitchFamily="18" charset="0"/>
                <a:cs typeface="Times New Roman" panose="02020603050405020304" pitchFamily="18" charset="0"/>
              </a:rPr>
              <a:t>0.32</a:t>
            </a:r>
            <a:endParaRPr lang="ko-KR" altLang="en-US" sz="165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47E47AE7-8B79-434A-989C-433B9B727A89}"/>
              </a:ext>
            </a:extLst>
          </p:cNvPr>
          <p:cNvSpPr txBox="1"/>
          <p:nvPr/>
        </p:nvSpPr>
        <p:spPr>
          <a:xfrm>
            <a:off x="23226916" y="37452300"/>
            <a:ext cx="572302" cy="346249"/>
          </a:xfrm>
          <a:prstGeom prst="rect">
            <a:avLst/>
          </a:prstGeom>
          <a:solidFill>
            <a:schemeClr val="bg1"/>
          </a:solidFill>
        </p:spPr>
        <p:txBody>
          <a:bodyPr wrap="square" rtlCol="0">
            <a:spAutoFit/>
          </a:bodyPr>
          <a:lstStyle/>
          <a:p>
            <a:r>
              <a:rPr lang="en-US" altLang="ko-KR" sz="1650" dirty="0">
                <a:latin typeface="Times New Roman" panose="02020603050405020304" pitchFamily="18" charset="0"/>
                <a:cs typeface="Times New Roman" panose="02020603050405020304" pitchFamily="18" charset="0"/>
              </a:rPr>
              <a:t>3.4</a:t>
            </a:r>
            <a:endParaRPr lang="ko-KR" altLang="en-US" sz="16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4056</TotalTime>
  <Words>384</Words>
  <Application>Microsoft Office PowerPoint</Application>
  <PresentationFormat>사용자 지정</PresentationFormat>
  <Paragraphs>20</Paragraphs>
  <Slides>1</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vt:i4>
      </vt:variant>
    </vt:vector>
  </HeadingPairs>
  <TitlesOfParts>
    <vt:vector size="8" baseType="lpstr">
      <vt:lpstr>맑은 고딕 (본문)</vt:lpstr>
      <vt:lpstr>Arial</vt:lpstr>
      <vt:lpstr>Calibri</vt:lpstr>
      <vt:lpstr>Calibri Light</vt:lpstr>
      <vt:lpstr>Times New Roman</vt:lpstr>
      <vt:lpstr>맑은 고딕</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Baek</cp:lastModifiedBy>
  <cp:revision>18</cp:revision>
  <dcterms:created xsi:type="dcterms:W3CDTF">2018-03-08T06:02:33Z</dcterms:created>
  <dcterms:modified xsi:type="dcterms:W3CDTF">2020-06-29T07:15:04Z</dcterms:modified>
</cp:coreProperties>
</file>